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0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2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7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7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2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9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4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8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28D3E-42FA-4252-89B5-4A9611B0549B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0589D-D627-4010-A031-D9CB189AC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11" y="2212676"/>
            <a:ext cx="3397171" cy="2165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8" y="2162415"/>
            <a:ext cx="3309537" cy="216523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237401" y="1391673"/>
            <a:ext cx="3141114" cy="4034342"/>
            <a:chOff x="4252741" y="1391673"/>
            <a:chExt cx="3141114" cy="40343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52145" y="794557"/>
              <a:ext cx="1944593" cy="313882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9" t="7029" r="1095" b="7559"/>
            <a:stretch/>
          </p:blipFill>
          <p:spPr>
            <a:xfrm>
              <a:off x="4252741" y="3336266"/>
              <a:ext cx="3141114" cy="2089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06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023727" y="807619"/>
            <a:ext cx="3057414" cy="4285220"/>
            <a:chOff x="4114304" y="813971"/>
            <a:chExt cx="3057414" cy="42852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74883" y="353393"/>
              <a:ext cx="2136258" cy="305741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68531" y="2496004"/>
              <a:ext cx="2148960" cy="305741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873" r="1345" b="985"/>
          <a:stretch/>
        </p:blipFill>
        <p:spPr>
          <a:xfrm rot="16200000">
            <a:off x="8169259" y="734505"/>
            <a:ext cx="2895863" cy="4431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9168" y="1368207"/>
            <a:ext cx="3254233" cy="31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4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279" y="1603977"/>
            <a:ext cx="3036261" cy="310682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224528" y="1192163"/>
            <a:ext cx="3226374" cy="4810172"/>
            <a:chOff x="3866073" y="1149031"/>
            <a:chExt cx="3226374" cy="4810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14756" y="600348"/>
              <a:ext cx="2129008" cy="322637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073" y="3278039"/>
              <a:ext cx="3226374" cy="268116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187610" y="754224"/>
            <a:ext cx="3207644" cy="5570938"/>
            <a:chOff x="8187611" y="857741"/>
            <a:chExt cx="3207644" cy="55709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611" y="857741"/>
              <a:ext cx="3207644" cy="26264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21771" y="3355195"/>
              <a:ext cx="2939324" cy="3207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80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81985" y="1114965"/>
            <a:ext cx="5814205" cy="4360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562" y="1114966"/>
            <a:ext cx="5814204" cy="43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4MAAAIjCAYAAAC5/M6gAAAAOXRFWHRTb2Z0d2FyZQBNYXRwbG90bGliIHZlcnNpb24zLjcuMSwgaHR0cHM6Ly9tYXRwbG90bGliLm9yZy/bCgiHAAAACXBIWXMAAA9hAAAPYQGoP6dpAAEAAElEQVR4nOzdd3gUVRfA4d/uZtN7ISEQepHeBZQu0kEUPoqIgKgo2EAsKCJiQUERLCgoTYk0pYm0SG/SO0gNnfTets73R8zCkgQSSLKb5LzPk4cpd2bOXGYnOTt37lUpiqIghBBCCCGEEKJUUds6ACGEEEIIIYQQRU+SQSGEEEIIIYQohSQZFEIIIYQQQohSSJJBIYQQQgghhCiFJBkUQgghhBBCiFJIkkEhhBBCCCGEKIUkGRRCCCGEEEKIUkiSQSGEEEIIIYQohSQZFEIIIYQQQohSSJJBIYQQJVZKSgrPP/88QUFBqFQq3njjDVuHJIQQQtgNSQaFEEIUuvnz56NSqThw4ECRHvezzz5j/vz5vPzyy/z6668MHjz4ntuYTCaCg4NRqVSsW7euCKIs2VQqleXHwcEBX19fmjRpwuuvv86pU6fuuu3MmTNRqVQ0b97canmlSpWs9pvbz/z58wvxzIQQovhzsHUAQgghRGHZvHkzLVq04MMPP8zXNjdv3qRSpUqEhobStWvXQoywdHj88cd59tlnURSFxMREjh49yoIFC5g5cyZffPEFY8aMyXG70NBQKlWqxL59+zh//jzVqlUDYPr06aSkpFjKrV27lkWLFvH111/j7+9vWf7II48U7okJIUQxJ8mgEEKIEisqKoratWvna5uFCxfSuHFjhgwZwnvvvUdqaipubm733C6v5UqajIwMHB0dUatzb2xUo0YNnnnmGatln3/+OT179uTNN9/koYceolu3blbrw8PD2b17N8uXL2fEiBGEhoZakvrevXtblY2IiGDRokX07t2bSpUqFch5CSFEaSDNRIUQQtiN69ev89xzzxEYGIiTkxN16tRh7ty5VmX0ej0TJkygSZMmeHl54ebmRuvWrdmyZYulzNatW1GpVISHh/PXX39Zmg1eunTprsdPT09nxYoVDBgwgH79+pGens6qVauylRs6dCju7u5cuHCBbt264eHhwaBBgwAwm81Mnz6dOnXq4OzsTGBgICNGjCA+Pt5qH6tWraJ79+4EBwfj5ORE1apV+fjjjzGZTHmqq8OHD9O1a1c8PT1xd3fnscce459//rGsP3DgACqVigULFmTbdsOGDahUKtasWWNZlpe6z6rXxYsXM378eMqVK4erqytJSUl5ivl2fn5+LF68GAcHBz799NNs60NDQ/Hx8aF79+707duX0NDQfB9DCCHE3cmTQSGEEHYhMjKSFi1aoFKpeOWVVwgICGDdunUMHz6cpKQkS+cvSUlJ/PzzzwwcOJAXXniB5ORk5syZQ+fOndm3bx8NGzakVq1a/Prrr4wePZry5cvz5ptvAhAQEHDXGFavXk1KSgoDBgwgKCiIdu3aERoaytNPP52trNFopHPnzrRq1Yovv/wSV1dXAEaMGMH8+fMZNmwYr732GuHh4Xz33XccPnyYXbt2odVqgcz3KN3d3RkzZgzu7u5s3ryZCRMmkJSUxNSpU+8a58mTJ2ndujWenp68/fbbaLVaZs2aRbt27di2bRvNmzenadOmVKlShaVLlzJkyBCr7ZcsWYKPjw+dO3fOV91n+fjjj3F0dGTs2LHodDocHR3vGm9uKlSoQNu2bdmyZQtJSUl4enpa1oWGhvLUU0/h6OjIwIED+eGHH9i/fz/NmjW7r2MJIYTIgSKEEEIUsnnz5imAsn///lzLDB8+XClbtqwSExNjtXzAgAGKl5eXkpaWpiiKohiNRkWn01mViY+PVwIDA5XnnnvOannFihWV7t275znOHj16KI8++qhlfvbs2YqDg4MSFRVlVW7IkCEKoLz77rtWy3fs2KEASmhoqNXy9evXZ1uedT63GzFihOLq6qpkZGTcNc7evXsrjo6OyoULFyzLbty4oXh4eCht2rSxLBs3bpyi1WqVuLg4yzKdTqd4e3tb1VVe637Lli0KoFSpUiXH+HMCKKNGjcp1/euvv64AytGjRy3LDhw4oABKWFiYoiiKYjablfLlyyuvv/56jvuYOnWqAijh4eF5ikkIIUQmaSYqhBDC5hRF4Y8//qBnz54oikJMTIzlp3PnziQmJnLo0CEANBqN5UmU2WwmLi4Oo9FI06ZNLWXuR2xsLBs2bGDgwIGWZX369EGlUrF06dIct3n55Zet5pctW4aXlxePP/641Tk0adIEd3d3q6asLi4ulunk5GRiYmJo3bo1aWlp/Pvvv7nGaTKZ2LhxI71796ZKlSqW5WXLluXpp59m586dlmab/fv3x2AwsHz5cku5jRs3kpCQQP/+/YH81X2WIUOGWMX/INzd3S11kCU0NJTAwEDat28PZPZI2r9/fxYvXpznZrRCCCHuTZJBIYQQNhcdHU1CQgKzZ88mICDA6mfYsGFAZmcwWRYsWED9+vVxdnbGz8+PgIAA/vrrLxITE+87hiVLlmAwGGjUqBHnz5/n/PnzxMXF0bx58xzfV3NwcKB8+fJWy86dO0diYiJlypTJdh4pKSlW53Dy5EmefPJJvLy88PT0JCAgwNLJyt3OIzo6mrS0NGrWrJltXa1atTCbzVy9ehWABg0a8NBDD7FkyRKr8/T396dDhw6W/eWn7gEqV65817rMj6xeQT08PIDMZHfx4sW0b9+e8PBwy/9F8+bNiYyMZNOmTQV2bCGEKO3knUEhhBA2ZzabAXjmmWeyvd+WpX79+kBmb59Dhw6ld+/evPXWW5QpUwaNRsPkyZO5cOHCfceQlfA9+uijOa6/ePGi1ZM4JyenbD1oms1mypQpk2tnJ1nvLCYkJNC2bVs8PT2ZNGkSVatWxdnZmUOHDvHOO+9Y6qMg9O/fn08//ZSYmBg8PDxYvXo1AwcOxMHBwRIz5K3usxTUU0GAEydOoNFoLAlm1tAeixcvZvHixdnKh4aG0qlTpwI7vhBClGaSDAohhLC5gIAAPDw8MJlMdOzY8a5lf//9d6pUqcLy5ctRqVSW5fkZS/BOWcMYvPLKK7Rt29ZqndlsZvDgwfz222+MHz/+rvupWrUqf//9N48++uhdE6atW7cSGxvL8uXLadOmjVUc9xIQEICrqytnzpzJtu7ff/9FrVYTEhJiWda/f38++ugj/vjjDwIDA0lKSmLAgAFW+8tr3Re0K1eusG3bNlq2bGl5MhgaGkqZMmX4/vvvs5Vfvnw5K1as4McffyzQhFQIIUorSQaFEELYnEajoU+fPvz222+cOHGCunXrWq2Pjo62PFXTaDRA5rtuWcng3r172bNnDxUqVLiv42c9yXv77betEqksP//8M6GhofdMBvv168fMmTP5+OOP+eyzz6zWGY1GUlJS8Pb2tjqHLHq9npkzZ94zVo1GQ6dOnVi1ahWXLl2yjKsXGRnJb7/9RqtWrax65axVqxb16tVjyZIlBAYGUrZsWasEND91X5Di4uIYOHAgJpOJ999/H8gc2mP58uX873//o2/fvtm2CQ4OZtGiRaxevdryzqMQQoj7J8mgEEKIIjN37lzWr1+fbfnrr7/O559/zpYtW2jevDkvvPACtWvXJi4ujkOHDvH3338TFxcHQI8ePVi+fDlPPvkk3bt3Jzw8nB9//JHatWtb3j/Lr9DQUBo2bJhjIgjQq1cvXn31VQ4dOkTjxo1z3U/btm0ZMWIEkydP5siRI3Tq1AmtVsu5c+dYtmwZM2bMoG/fvjzyyCP4+PgwZMgQXnvtNVQqFb/++qtVcng3n3zyCWFhYbRq1YqRI0fi4ODArFmz0Ol0TJkyJVv5/v37M2HCBJydnRk+fHi25q15rfv7dfbsWRYuXIiiKCQlJXH06FGWLVtGSkoK06ZNo0uXLkDm0B7Jycn06tUrx/20aNGCgIAAQkNDJRkUQoiCYLuOTIUQQpQWWUNL5PZz9epVRVEUJTIyUhk1apQSEhKiaLVaJSgoSHnssceU2bNnW/ZlNpuVzz77TKlYsaLi5OSkNGrUSFmzZo0yZMgQpWLFilbHzcvQEgcPHlQA5YMPPsi1zKVLlxRAGT16tKIomUNLuLm55Vp+9uzZSpMmTRQXFxfFw8NDqVevnvL2228rN27csJTZtWuX0qJFC8XFxUUJDg5W3n77bWXDhg0KoGzZsuWuMSuKohw6dEjp3Lmz4u7urri6uirt27dXdu/enWPZc+fOWep6586dOZbJS91nDS2xbNmye8aX5fb/Z7VarXh7eyuNGjVSXn/9deXkyZNWZXv27Kk4Ozsrqampue5v6NChilartRoGQ4aWEEKI+6NSlDx+DSmEEEIIIYQQosSQoSWEEEIIIYQQohSSZFAIIYQQQgghSiFJBoUQQgghhBCiFJJkUAghhBBCCCFKIUkGhRBCCCGEEKIUkmRQCCGEEEIIIUohGXTeDpnNZm7cuIGHhwcqlcrW4QghhBBCCCFsRFEUkpOTCQ4ORq0u2Gd5kgzaoRs3bhASEmLrMIQQQgghhBB24urVq5QvX75A9ynJoB3y8PAAIDw8HF9fXxtHU3IYDAY2btxIp06d0Gq1tg6nxJB6LSypQDAABsNltFpvm0ZTksg1WzikXguH1GvhkHotHFKvhSMuLo7KlStbcoSCJMmgHcpqGurh4YGnp6eNoyk5DAYDrq6ueHp6yg2qAEm9FhaNZcpg8ESrlXtBQZFrtnBIvRYOqdfCIfVaOKReC4fBYAAolNfHpAMZIYQQQgghhCiFJBkUQgghhBBCiFJIkkEhhBBCCCGEKIXknUEhhBBCCCHsiKIoGI1GTCaTrUPJF4PBgIODAxkZGcUudlvSaDQ4ODjYZEg5SQaFEEIIIYSwE3q9nps3b5KWlmbrUPJNURSCgoK4evWqjJWdT66urpQtWxZHR8ciPa4kg0IIIYQQQtgBs9lMeHg4Go2G4OBgHB0di1VSZTabSUlJwd3dvcAHRy+pFEVBr9cTHR1NeHg41atXL9K6k2RQCCGEEEIIO6DX6zGbzYSEhODq6mrrcPLNbDaj1+txdnaWZDAfXFxc0Gq1XL582VJ/RUX+l4QQQgghhLAjkkiVPrb6P5crTQgh7Nz1pOu2DkEIIYQQJZAkg0IIYYc+3/G5Zbre7HrMOTTHhtEIIYQQoiSSZFAIIezMtaRrfLLjE8u8WVEYsWYE15Ku2TAqIYSwrZSj60g7s9PWYQhxX+bPn4+3t7etw8hGkkEhhLAz52LPodyxzKSYOB933ibxCCGErRkTbpLw9/fErphI+sX9tg5H3MW+ffvQarV0794939tOnDiRhg0bFnxQ98leE7iCJMmgEELYmep+1bMt06g0VPOtZoNohBDCthRFIW79dBRDBk4VGuBcuamtQyoWriVdY0v4liJvVbJw4UJeeeUVtm/fzo0bN4r02CL/JBkUQgg7o1ZZ35o1KjWzesyivGd5G0UkhBC2k3YiDN2lg6DR4tNldLEad68gKIpCqj41Xz8z98+k4vSKdPilAxWnV2Tm/pn53oei3NlG5d5SUlJYsWIFL730Et27d2f+/PmWdTk9ZVu5cqXl/3P+/Pl89NFHHD16FJVKhUqlsmx/5coVnnjiCdzd3fH09KRfv35ERkZa9pP1RHHu3LlUqFABd3d3Ro4ciclkYsqUKQQFBVGmTBk+/fRTq+NPmzaNevXq4ebmRkhICCNHjiQlJQWArVu3MmzYMBITEy3xTJw4EQCdTsfYsWMpV64cbm5uNG/enK1bt1rte/78+VSoUAFXV1eefPJJYmNj812fRUHGGRRCCDtz4MYBq/ljLx6jkl8dG0UjhBC2Y0qNJ2HTDwB4tXoWrW/p+1IszZCG+2T3+97erJgZtXYUo9aOytd2KeNScHN0y9c2S5cupXr16tSsWZNnnnmGN954g3HjxuUpge/fvz8nTpxg/fr1/P333wB4eXlhNpstieC2bdswGo2MGjWK/v37WyVgFy5cYN26daxfv54LFy7Qt29fLl68SI0aNdi2bRu7d+/mueeeo2PHjjRv3hzIHM7hm2++oXLlyly8eJGRI0fy9ttvM3PmTB555BGmT5/OhAkTOHPmDADu7pn/D6+88gqnTp1i8eLFBAcHs2LFCrp06cLx48epXr06e/fuZfjw4UyePJnevXuzfv16Pvzww3zVZVGRZFAIIezMwRsHrebLeZazUSRCCGFbCZtmYs5IRlumKh4P/8/W4Yh7mDdvHv369QOgS5cuJCYmsm3bNtq1a3fPbV1cXHB3d8fBwYGgoCDL8rCwMI4fP054eDghISEA/PLLL9SpU4f9+/fTrFkzIHPA+7lz5+Lh4UHt2rVp3749Z86cYe3atajVamrWrMkXX3zBli1bLMngG2+8YTlOpUqV+OSTT3jppZeYOXMmjo6OeHl5oVKprOK5cuUK8+bN48qVKwQHBwMwduxY1q9fz7x58/jss8+YMWMGXbp04e233wagRo0a7N69m/Xr199/5RYSSQaFEMLOHLx58N6FhBCihNNHnift1BZQqfHtOgaVpnT+2eqqdSVlXEqey19Puk6tmbUwK2bLMo1Kw6mRp/L15aKr1jVfcZ45c4Z9+/ZZmnY6ODjQv39/5syZk6dkMDenT58mJCTEkggC1K5dG29vb06fPm1JBitVqoSHh4elTGBgIBqNxmow98DAQKKioizzf//9N5MnT+bff/8lKSkJo9FIRkYGaWlpuLrmfP7Hjx/HZDJRo0YNq+U6nQ4/Pz9LzE8++aTV+pYtW0oyKIQQ4t4kGRRCCHAMrIZ/v8kYoi/iWLamrcOxGZVKla/mmjX8azC7x2xGrBmBSTGhUWmY1WMWNfxr3HvjBzBnzhyMRiO1atWyLFMUBScnJ7777jvUanW29xANBkOBHV+r1VrNq1SqHJeZzZlJ8qVLl+jRowcvv/wyn376Kb6+vuzcuZPhw4ej1+tzTQZTUlLQaDQcPHgQjUZjtS6rGWlxIsmgEELYkRvJN4hIicDdUQXZBpgQQojSxaVKM1yqNLN1GMXO8MbD6VytM+fjzlPNt1qhd0BmNBr55Zdf+PLLL2nZsiXu7u6WJ3K9e/dm0aJFVKxYkeTkZFJTU3Fzy0xujxw5YrUfR0dHTCaT1bJatWpx9epVrl69ank6eOrUKRISEqhdu/Z9x3zw4EHMZjNfffWVJdalS5feM55GjRphMpmIioqidevWOe67Vq1a7N2712rZP//8c9+xFiZJBoUQwo5kvS/4kN9DwGnbBiOEEDagj7qI2sUTBw9/W4dSrJX3LF9kvVCvWbOG+Ph4nnvuOVQqFZ6enpYEq0+fPsyZM4cNGzbg6urKe++9x2uvvcbevXutehuFzKae4eHhHDlyhPLly+Ph4UHHjh2pV68egwYNYvr06RiNRkaOHEnbtm1p2vT+hxmpVq0aBoOBb7/9lp49e7Jr1y5+/PHHbPGkpKSwadMmGjRogKurKzVq1GDQoEE8++yzfPXVVzRq1Ijo6Gg2bdpE/fr16d69O6+99hqPPvooX375JU888QQbNmywyyaiIENLCCGEXclqItqobCMbRyKEEEVPMeqJXfUJET8/R8blI7YOR+TRnDlz6NixI15eXtnW9enThwMHDnDt2jUWLlzI2rVrqVevHosWLbIM1XB72S5dutC+fXsCAgJYtGgRKpWKVatW4ePjQ5s2bejYsSNVqlRhyZIlDxRzgwYNmDZtGl988QV169YlNDSUyZMnW5V55JFHeOmll+jfvz8BAQFMmTIFyOwo59lnn+XNN9+kZs2a9O7dm/3791OhQgUAWrRowU8//cSMGTNo0KABGzduZPz48Q8Ub2FRKfcziIgoVElJSXh5eRETE2N5EVU8OIPBwNq1a+nWrVu2NuTi/km9Fqyei3qy5uwaZnabysvN3gLAYIhHq/W2bWAliFyzhUPqtXCUtnpN3PkLSTt/Qe3qTdALc9G4eBbKcey1XjMyMggPD6dy5co4OzvbOpx8M5vNJCUlWT0ZFHlzt//72NhY/P39SUxMxNOzYD8T8r8khBB2JGuMQXkyKIQobfTR4STt/g0An8dHFVoiKIS4RZJBIYSwE1mdx6hVauoH1rd1OEIIUWQUs4n4tV+B2YhztZa4PNTO1iEJUSqUqmRw+/bt9OzZk+DgYFQqFStXrrRar1KpcvyZOnWqpUylSpWyrf/888+t9nPs2DFat26Ns7MzISEhlvbFQghxN1mdx9Tyr5Xv8Z2EEKI4SzmwAv3Nf1E5ueLT+XVUKpWtQxKiVChVyWBqaioNGjTg+++/z3H9zZs3rX7mzp2LSqWiT58+VuUmTZpkVe7VV1+1rEtKSqJTp05UrFiRgwcPMnXqVCZOnMjs2bML9dyEEMVfVucxTYKb2DgSIYQoOsb4GyRunweAd/sR0ouoEEWoVA0t0bVrV7p27Zrr+qCgIKv5VatW0b59e6pUqWK13MPDI1vZLKGhoej1eubOnYujoyN16tThyJEjTJs2jRdffPHBT0IIUWJZksGykgwKIUoPtbsv7o17oY+6iFuDbrYOR4hSpVQlg/kRGRnJX3/9xYIFC7Kt+/zzz/n444+pUKECTz/9NKNHj8bBIbMq9+zZQ5s2bXB0dLSU79y5M1988QXx8fH4+Phk259Op0On01nmk5KSgMyergwGQ0GfWqmVVZdSpwVL6rXgZDUTbRDQAIPBQFYHd5l1K/VbUOSaLRxSr4WjdNSrBrfWz+FqNmE0GovkiPZarwaDAUVRMJvNmM1mW4eTb1mDFGSdg8g7s9mMoigYDAY0Go3VusK8TiUZzMWCBQvw8PDgqaeeslr+2muv0bhxY3x9fdm9ezfjxo3j5s2bTJs2DYCIiAgqV65stU1gYKBlXU7J4OTJk/noo4+yLd+yZQuurvLeUEELCwuzdQglktTrg4kzxHEz5SZq1EQciWDDqQh69Mhct3nzZkym4tfFuL2Ta7ZwSL0WjpJYr2qTDrNaCyrbvbVkb/Xq4OBAUFAQKSkp6PV6W4dz35KTk20dQrGj1+tJT09n+/bt2b4USUtLK7TjSjKYi7lz5zJo0KBs43yMGTPGMl2/fn0cHR0ZMWIEkydPxsnJ6b6ONW7cOKv9JiUlERISQvv27WWcwQJkMBgICwvj8ccft6sxhYo7qdeC8de5v+AkPOT/EE/1fApItazr0KGDjDNYgOSaLRxSr4WjpNaroigkrJyIOSMFr86jcfAtX6THt9d6zcjI4OrVq7i7uxfLcQYVRSE5ORkPDw/pBCifMjIycHFxoU2bNjmOM1hYJBnMwY4dOzhz5gxLliy5Z9nmzZtjNBq5dOkSNWvWJCgoiMjISKsyWfO5vWfo5OSUYyKp1Wrt6gZVUki9Fg6p1wdzJOoIAE3LNf2vHm/VpdRt4ZB6LRxSr4WjpNVr6slN6C7uA40WB43aZudmb/VqMplQqVSo1epiOWh7VtPQrHMQeadWq1GpVDlek4V5jcr/Ug7mzJlDkyZNaNCgwT3LHjlyBLVaTZkyZQBo2bIl27dvt2rbGxYWRs2aNXNsIiqEECCdxwghSg9TajwJf2f27O75yCC0/hVtHJGwBxMnTqRhw4aW+aFDh9K7d2+bxVNalKpkMCUlhSNHjnDkyBEAwsPDOXLkCFeuXLGUSUpKYtmyZTz//PPZtt+zZw/Tp0/n6NGjXLx4kdDQUEaPHs0zzzxjSfSefvppHB0dGT58OCdPnmTJkiXMmDHDqhmoEELcKavzGEkGhRAlXcLfMzGnJ6ENqIJniwG2DkcUkOjoaEaOHEndunVxcXEhKCiIzp07s2vXrjxtP3bsWDZt2lTIUYo7lapmogcOHKB9+/aW+awEbciQIcyfPx+AxYsXoygKAwcOzLa9k5MTixcvZuLEieh0OipXrszo0aOtEj0vLy82btzIqFGjaNKkCf7+/kyYMEGGlRBC5Opm8s3MzmNUahoGNbR1OEIIUWjSz+0m7fQWUKnx7T4WlaZU/SlapJKibhJ/7RI+5SvhWaZsoR+vT58+6PV6fvjhB+rWrUt0dDSbNm3K8/tu7u7uuLu7F3KU4k6l6hPYrl07S5e3uXnxxRdzTdwaN27MP//8c8/j1K9fnx07dtxXjEKI0ieriehD/g/h5uhm42iEEKJwmDNSiN8wAwCP5v/DMaiGjSMqHhRFwZCRnq9tjq9fzt8zJqEoZlQqNR1fn0C9Lk/de8PbaJ1d8twJTEJCAjt27GDz5s00atQIT09PKleuzMMPP2wpc+XKFV599VU2bdqEWq2mS5cufPvtt5Ze9ydOnMjKlSstLfhE0ShVyaAQQtgjaSIqhCgNzBlJqN18UWmd8Xz0WVuHU2wYMtKZ1qX+fW+vKGbCpk8kbPrEfG03Zv0xHF3yNsRZ1lO9VatWUbt27WzrzWYzTzzxBO7u7mzbtg2j0cioUaPo378/W7duzVdcomBJMiiEEDYmnccIIUoDB+9gAp/9FlNyDGrt/Q3HJeyTg4MD8+fP54UXXmDWrFk0btyYtm3bMmDAAOrXr8+mTZs4fvw44eHhhISEAPDLL79Qp04d9u/fT7NmzWx8BqWXJINCCGFjlmQwWJJBIUTJoyiKpbmhSuOAg3fOQ22JnGmdXRiz/lieyydHR/Dzs11QFLNlmUqt5vkF6/EIyHvda51d8hVnnz596Nq1Kxs2bOD48eOsX7+eKVOm8PPPP1vG0M5KBAFq166Nt7c3p0+flmTQhkpVb6JCCGFvbibf5EbyDek8RghRYiWEfUfi9nkoRr2tQymWVCoVji6uef7xq1CFLm99guq/cf5UajVdxn6CX4Uq+drP/Qwa7+zsTPv27Rk/fjy7d+9m6NChfPjhhwVdJaIAyZNBIYSwods7j3F3lF7UhBAlS8alQ6QcWgWAc5VmOJWva+OISocG3ftRuVlr4q9fxqdcxSLpTTQntWvXZuXKldSqVYurV69y9epVy9PBU6dOkZCQkOM7hqLoSDIohBA2JJ3HCCFKKrMujbi1XwHg1qinJIJFzLNM2SJLAmNjY/nf//7H0KFDqVKlCmXLluXQoUNMmTKFJ554go4dO1KvXj0GDRrE9OnTMRqNjBw5krZt29K0adMiiVHkTJJBIYSwIek8RghRUiVu+xlTUiQaz0C8271g63BEIXJ3d6d58+bMmDGD8+fPYzQaCQkJ4YUXXuC9995DpVKxatUqXn31Vdq0aWM1tISwLUkGhRDChqTzGCFESZRx+Qgph1YD4NttDGqnvA1RIIonJycnJk+ezKeffkpSUhKenp6o1dZdk1SoUIFVq1bluo+JEycyceJEy/z8+fMLKVpxO+lARgghbCQiJYIbyTdQoZLOY4QQJYZZn07cuv+ahzbsjnMl+bJLCHslyaAQQthI1vuC0nmMEKIk0Uecw5waj8YzAO/2L9o6HCHEXUgzUSGEsBFpIiqEKImcK9QnaPhsTKkJqJ3cbB2OEOIuJBkUQggbyUoGm5aVntSEECWLg3cwDt7Btg5DCHEP0kxUCCFs5MCNA4A8GRRClAxJe5eRcfmIrcMQQuSDJINCCGED0nmMEKIk0V0/ReLWn4heNBZD9CVbhyOEyCNJBoUQwgak8xghRElhNmQQt+YLUMy41umINqCSrUMSQuSRJINCCGED0nmMEKKkSNw+D2P8dTTufvg8PsrW4Qgh8kGSQSGEsIGdV3YCUNWnqo0jEUKI+6e7epyU/csB8Ok6BrWzh40jEkLkhySDQghRxOYcmkPYxTAAPt7+MXMOzbFxREIIkX9mfTpxf00FFNzqd8GlanNbhyREvqlUKlauXGnrMGxGkkEhhChC15Ku8eKaW4MwmxUzI9aM4FrSNRtGJYQQ+Zd2ajPGhBtoPALw7vCSrcMRNjZ06FA0Gg2jR4/Otm7UqFGoVCqGDh1a9IGJu5JkUAghitC52HOYFbPVMpNi4nzceRtFJIQQ98etQTd8e7yLb/exqJ2lIyx7Y0yKJuPyEYxJ0UV2zJCQEJYvX056erplWUZGBr/99hsVKlQosjhE3kkyKIQQRai6X3VUqKyWaVQaqvlWs1FEQghxf1QqFW51O+JcSTrCKkyKomDWp+frJ/ngKm7+8DTRi8Zy84enST64Kt/7UBQl37E2atSIcuXKsXz5csuy5cuXU6FCBRo1amRZtn79elq1aoW3tzd+fn706NGDCxcuWNZfunQJlUrF8uXLad++Pa6urjRo0IA9e/ZYykycOJGGDRtaHX/69OlUqlTJMr9//34ef/xx/P398fLyom3bthw6dCjf51WSOdg6ACGEKE3Ke5anqk9VzsdnPgnUqDTM6jGL8p7lbRyZEELkTerxjThXa4HGxdPWoZQKiiGD69N6PsAOFBLCviUh7Nt8bVZuzJ+oHF3yfbhnnnmGBQsWMHjwYADmzp3LsGHD2Lp1q6VMamoqY8aMoX79+qSkpDBhwgSefPJJjhw5glp961nV+++/z5dffkn16tV5//33GThwIOfPn8fBIW8pTHJyMkOGDOHbb79FURS++uorunXrxrlz5/DwkM6OQJJBIYQoUjqjjqtJVwH4tfevtKvcThJBIUSxkXHpIHF/TUHt7kfZ5+dI81CRTb9+/Zg0aRKXL18GYNeuXSxevNgqGezTp4/VNnPnziUgIIBTp05Rt25dy/KxY8fSvXt3AD766CPq1KnD+fPneeihh/IUS4cOHazmZ8+ejbe3N9u2baNHjx73c3oljiSDQghRhA5HHEZn0uHv6s+g+oNQqVT33kgIIeyAWZdK3NqvAHCt8agkgkVEpXWm3Jg/81zelBxDxM/Pwe3NPFVqgp6fg8bDP1/HvR/+/v5069aN+fPnoygK3bt3x9/f+rjnzp1jwoQJ7N27l5iYGMzmzHfpr1y5YpUM1q9f3zJdtmxZAKKiovKcDEZGRjJ+/Hi2bt1KVFQUJpOJtLQ0rly5cl/nVhJJMiiEEEVo99XdADwS8ogkgkKIYiVh8yxMSVFovILwaveCrcMpNVQqVb6aa6r9QvDpMob49V+DYgaVGp8uo9H6hRRilNaGDRvGa6+9BsD333+fbX3Pnj2pWLEiP/30E8HBwZjNZurWrYter7cqp9VqLdNZvzOzEke1Wp3tvUaDwWA1P2TIEGJjY5kxYwYVK1bEycmJli1bZjtOaSbJoBBCFCFLMlj+ERtHIoQQeZd+cT+pR9cC4Nv9LdT38S6ZKDruDbriXLkpxvjrOPiUw8EzoEiP36VLF/R6PSqVis6dO1uti42N5cyZM/z000+0bt0agJ07d+b7GAEBAURERKAoiiVRPHLkiFWZXbt2MXPmTLp16wbA1atXiYmJuY8zKrkkGRRCiCKiKAq7ru4CMp8MCiFEcWDOSCZ+XWbzUPemT+FcoYGNIxJ54eAZUORJYBaNRsPp06ct07fz8fHBz8+P2bNnU7ZsWa5cucK7776b72O0a9eO6OhopkyZQt++fVm/fj3r1q3D0/NWx0bVq1fn119/pWnTpiQlJfHWW2/h4iJfZNxOhpYQQogicjnxMhEpETioHWga3NTW4QghRJ4k7vgFU3IMDj7l8Gr7nK3DEcWEp6enVWKWRa1Ws3jxYg4ePEjdunUZPXo0U6dOzff+a9WqxcyZM/n+++9p0KAB+/btY+zYsVZl5syZQ3x8PI0bN2bw4MG89tprlClT5r7PqSSSJ4NCCFFEspqINi7bGBetfDMphCgevFo/i1mXgnujnqjvs1MRUfLNnz8fs9lMUlJSjutXrlxpme7YsSOnTp2yWn/7+3+VKlXK9j6gt7d3tmUvvfQSL730ktWy9957zzLdqFEj9u/fb7W+b9++uR63NJJkUAghioi8LyiEKI7Uzh749XjH1mEIIQqBNBMVQogicntPokIIYc8URSEj/GCpf2oiREknyaAQQhSBFH0KRyOPAtAypKWNoxFCiLtLOxFG9JJ3iF05SRJCIUowSQaFEKII7Lu+D7NipoJXBcp7lrd1OEIIkStjUhTxf38HgGNgNRkTVYgSTJJBIYQoAtJEVAhRHCiKQtzaL1F0aTgGP4RHiwG2DqlUkqexpY+t/s8lGRRCiCIgnccIIYqDlMOr0V06hMrBCd/u76BSa+69kSgwWq0WgLS0NBtHIopa1v951jVQVKQ3USGEKGRmxcyea3sAeTIohLBfhvjrJG75CQCvds+j9QuxcUSlj0ajwdvbm6ioKABcXV2LVTNds9mMXq8nIyMDtVqeOeWFoiikpaURFRWFt7c3Gk3RfgEjyaAQQhSyf2P+JSEjAVetK/UD69s6HCGEyEZRFOL+mopiyMCpQkPcmzxh65BKraCgIABLQlicKIpCeno6Li4uxSqJtQfe3t6W//uiJMmgEEIUsqwmog+XexitpmibfwghRF6oVCq82w4n/u/v8e3+FiqVPNWxFZVKRdmyZSlTpgwGg8HW4eSLwWBg+/bttGnTpsibOxZXaQmxePj4o3VyssnxJRkUQohCJu8LCiGKA6eQegQO/UGe6NgJjUZT5E0GH5RGo8FoNOLs7CzJYB5F3LjCnnnf0PWtT1E7FH1qJsmgEEIUMulJVAhhrxSjHmNSFFrfzCFvJBEUomhVatwStVpNRkoirt5+RX58aQMghBCFKCYthjOxZwBoUb6FjaMRQghriTsWEDl3BCnH1ts6FCFKjeToCOKuhlvmKzRsbpNEECQZFEKIQvXPtX8AeMj/IfxcbXOjF0KInOiuHid571IUow61k7utwxGiVEiJjeK3N54h9LWnib18wdbhSDIohBCFSd4XFELYI7Muldg1XwAKbvU641qzla1DEqLES4mNZtEbg4m/dgkHRyccnJxtHZIkg0IIUZjkfUEhhD1K+HsmpsQINF5BeHccaetwhCjxUuNjWTxmMLFXLuAZGMzA6QvxCipn67AkGRRCiMJiMBnYd30fIMmgEMJ+pJ3dRerxDYAKvx7voHZys3VIQpRoaQmxLB49mJhL5/EICGLg17/iXba8rcMCJBkUQohCczTyKOnGdHycfajpX9PW4QghBKbUeOLXTQPAo3k/nELq2TgiIUq29MR4Fo0ZQnT4Wdz9Axk4fSE+5SraOiwLSQaFEKKQZDURbRnSErUM4CyEsANqZw/cmzyBNrA6Xq2H2DocIUo8lVqNxkGLm28AA7/+Fd/ylWwdkhUZZ1AIIQqJdB4jhLA3Ko0DXq2exbPl06g08megEIXN2cOLAV8tIC0hFt+QyrYOJxv5qloIIQqJdB4jhLAXptR4FKPeMi+JoBCFJz0pgRMbV1rmnT087TIRBHkyKIQQheJq4lWuJl1Fo9LQrFwzW4cjhCjFFLOJmOUTUfTp+PUej9avgq1DEqLESk9KYPGbQ4g8exJ9WiqNew+ydUh3VaqeDG7fvp2ePXsSHByMSqVi5cqVVuuHDh2KSqWy+unSpYtVmbi4OAYNGoSnpyfe3t4MHz6clJQUqzLHjh2jdevWODs7ExISwpQpUwr71IQQdmbPtT0ANAhqgLujDOYshLCd5L1L0F8/iTExApWDk63DEaLEykhOtCSCrt6+hDSw/y+DS1UymJqaSoMGDfj+++9zLdOlSxdu3rxp+Vm0aJHV+kGDBnHy5EnCwsJYs2YN27dv58UXX7SsT0pKolOnTlSsWJGDBw8ydepUJk6cyOzZswvtvIQQ9kfeFxRC2AN9xDkSdywAwOfxV3DwCrRxREKUTHcmggOnLySgcg1bh3VPpaqZaNeuXenatetdyzg5OREUFJTjutOnT7N+/Xr2799P06ZNAfj222/p1q0bX375JcHBwYSGhqLX65k7dy6Ojo7UqVOHI0eOMG3aNKukUQhRssn7gkIIWzMbMohd/RmYTbjUaIVr3cdtHZIQJVJGchKL3xxKxJkTmYng18UjEYRSlgzmxdatWylTpgw+Pj506NCBTz75BD8/PwD27NmDt7e3JREE6NixI2q1mr179/Lkk0+yZ88e2rRpg6Ojo6VM586d+eKLL4iPj8fHxyfbMXU6HTqdzjKflJQEgMFgwGAwFNapljpZdSl1WrCkXrNLM6RxOOIwAM3KNrvPujGg1f43ZTAAUr8FRa7ZwiH1WjgepF4T//4BY9xV1O5+eHR8FaPRWNDhFVtyvRaO0livRr2exWOeJfLsCVy8fPjf1Hl4h1Qu0DoozPqUZPA2Xbp04amnnqJy5cpcuHCB9957j65du7Jnzx40Gg0RERGUKVPGahsHBwd8fX2JiIgAICIigsqVrXsLCgwMtKzLKRmcPHkyH330UbblW7ZswdXVtaBOT/wnLCzM1iGUSFKvt+xO2I3RbMTbwZsTO09wUnUy3/vQaDLo0SNzevPmzZhMzgUcpZBrtnBIvRaO/NarZ3I41a79BcAZn1Yc2LKzMMIq9uR6LRylrV7NZSqguRpOUK/h7Dt9Hk6fL9D9p6WlFej+bifJ4G0GDBhgma5Xrx7169enatWqbN26lccee6zQjjtu3DjGjBljmU9KSiIkJIT27dtbnkqKB2cwGAgLC+Pxxx9Hm/XIpRDEpsVSf3Z9dg3dRSXvSoV2HHtRVPVa2AatGETT4KaMbj76gfYz78g8ph6ZCkCCMYGoclEMazjsPvaUapnq0KEDWq33A8UlbikJ16w5PYmYeS/iO2iG3bwDVhLqtTApJgPRc5/Hp+f7aIPy3nzsfuvVmBhB4tqLaMvWpHU7eU3lTrfXqzEthXnDezDou6V4BZWzdWjFWlHdB0wGPXOHdqXnhBkE1axbaMfJs27dSEuMx9Ur+0OfghAbG1so+wVJBu+qSpUq+Pv7c/78eR577DGCgoKIioqyKmM0GomLi7O8ZxgUFERkZKRVmaz53N5FdHJywskpe+9eWq1WfqEWgsKu1yn/TOGJmk9QPaA6AEcjjvL5rs/ZeWUnMWkxVPKuxEtNXuL1Fq9bbacz6pi0bRILjy8kIiWCsu5lmdB2As81ei7XY226uIkPtnzA8ajjuGndGNJgCJ8+9ikO6lsf7Q3nN/Dh1g85GX0SZwdn2lRsw1edvspXorr98nam7p7KwRsHuZlykxX9V9D7od5WZW6v15fWvMSsg7P4uvPXvNHiDUuZuPQ4Xl33Kn+e+RO1Sk2fWn2Y0XWGVW+bxyKPMWrtKPZf30+AWwCvPvwqbz/69l3ju5J4hZf/epkt4Vtwd3RnSIMhTO442aoetl7aypgNYzgZfZIQzxDGtxnP0IZDLesntJtAm3ltGNF0BF7OXnmum9tdS7rGy+teRkGxLBu5biTdanajvGf5fO7t1jUq94LCUZzrNX77UlxqPIKL/63r6urnHbOV8+v1Pq6121vmkw+uIuXQKkyJEWg8y+DZ8mnc6nXK9TipxzYQt3ZqjuuCX12Gxs2HtDM7SDn8J/rI8zTQpZOUEIZX6yG4VMlfL3opR9aQdnIz+sjzKPo0yr2xErVzzj3xKkY9kb+8iiHqAoHDfsQxsJplnT7qIvEbv0F/8wwaV2/cm/TGs0V/q+3T/t1G4vb5GBMj0PqWw6vdC7hUbX7X+DIuHyFh848YYi7j4BGA5yODcKvf2apM8sFVJO9diik1DscyVfF+/BWcgh/KXKnV4tm8Hyk751NmYM51ejf5vV61/iE4P/M1KGZUmuJ5nRcFrVbLnsU/UePRjviHVLIsv3n6GFtnTyXi7AlARXCt+rR76R0Cq9XKto/4a5eY9/wTqDRqRv91ONdjRZ4/zT+hs7h2/ADpifF4BZWn4RMDadZ3qKXM5cP/sOiNZ7Jt+8ryPbj7BeT5vI6sXszJTastwxu8seYQzh6eOZY16nX88nJfos6fZtjPqwmsXtuyLurCv2z8eiI3zxzD1cuXJk89S4unrb9c+HfLWrbPnU5ixDV8givi0rAtWm23u16vlw//w+bvPyPm0jk8ypTlkcGjqN+1j1WZgyt+Ze/in0mNi6ZM1Vo8/voEgms1ADL/35oPeJ6dc6Yx8Otf81wvBSU9KYFts7+k/cvv4OTmAYCXf5l7bHX/CvN3VanqTTS/rl27RmxsLGXLlgWgZcuWJCQkcPDgQUuZzZs3Yzabad68uaXM9u3brdr2hoWFUbNmzRybiIqSJc2QxpzDcxjeeLhl2cGbBynjWoaFTy7k5MiTvN/6fcZtGsd3+76z2rbf7/3YFL6JOb3mcOaVMyzqs4iafjVzPdbRiKN0+60bXap14fCIwyzpu4TVZ1fz7t/vWsqEx4fzxOIn6FC5A0dGHGHDMxuISYvhqSVP5eu8UvWpNAhswPfdcu+JN8uK0yv459o/BHsEZ1s3aPkgTkadJGxwGGueXsP2K9t58c/beuPVJdHp105U9KrIwRcPMvXxqUzcOpHZB3PvjddkNtH9t+7oTXp2D9/Ngt4LmH90PhO2TLCqh+6/dad9pfYcGXGEN1q8wfOrn2fD+Q2WMnXL1KWqb1UWHluY12rJ5lzsOcyK2To+xcT5uIJtLiJKN7Mhg9Rj63Crn71DNN9ubxH8ylLLj0uNRy3rUg6tJnHbHLxaDSbo+Z/xajWE+LBvST+3J9djudRqZ7W/4FeW4ly5KU4h9dG4Zf5O0109jnOlJvg+NYl/Kw/AMaQBMb9/gD7iXL7OSzHocK7SDM+WA+9ZNmHLT2jcs7ecMetSiV7yDg5egQQN/QHv9i+StPMXUo6ssZTRXTtJ7KpPcWvQhaBhP+JS/VFi/vgQfXR4rsczJtwk5vfxOFVoSNCwH3Fv9hRx674i/eJ+S5m001tI2Pwjnq0GEzTsR7RlqhC95F1MqfGWMm51HkN37QSG6Et5rJX8M6XEWaZVao0kgvdgyEjn2Npl1O/+P8syfVoqS95+Ds8ywTz7wx88891iHF3dWPrWMExG63e3TEYDqyaNpnz9pnfuOpuIMydw9fGj5/iveH7BOloOfplts7/k4PJfspV9cWEYryzfY/lx88lfSzGDLp0qD7eh5TMv37Pslh+n4O6XPZHRpSazZOxQvIKCGTp7Je1ffped87/hyOrFljLXThxi1cejadDtfwz7aTXVHn2Mq6vnERN+NtfjJdy8yu/vvkCFRi0Y9vOfNOs7lHVT3+Pivu2WMqc3/8Xm7z+j1ZBXGfbTKspUfYglY4eRGn/rCVmdx5/g2vEDRN/lWIUhPSmBxWOe5cifi1nz2VtFeuxCoZQiycnJyuHDh5XDhw8rgDJt2jTl8OHDyuXLl5Xk5GRl7Nixyp49e5Tw8HDl77//Vho3bqxUr15dycjIsOyjS5cuSqNGjZS9e/cqO3fuVKpXr64MHDjQsj4hIUEJDAxUBg8erJw4cUJZvHix4urqqsyaNSvPcSYmJiqAEhMTU6DnX9rp9Xpl5cqVil6vL7RjLDu5TAmYEnDPciPXjFTaz29vmV93bp3iNdlLiU2LzfOxxv09Tmk6u6nVstX/rlacP3FWkjKSLPE4THJQTGaTVRnVRJWiN95fPTARZcXpFZb52+v1WuI1pdxX5ZQTkSeUil9XVL7e87Wl3KmoUwoTUfZf329Ztu7cOkU1UaVcT7quKIqizNw3U/H53EfRGXWWMu+EvaPU/LZmrvGsPbtWUX+kViKSIyzLftj/g+I52dOyn7c3vq3U+b6O1Xb9l/VXOv/a2WrZR1s/UlrNbZX3yrjD1cSrimqiSmEilh/NRxrlauLV+9hbiqIoKIqCotfH33dMIruiuBcUptTT25RrM/pkW35l8mNK6pmduW4X8curSvymH62Wxf39gxLx62t5PrYxNV658kVnJeX4xmzrbq/XGz89pyTs+CXP+71d+qXDypXJjymm9OQc16ed36vcmD1M0UdfUq5MfkzRRZyzrEs+uEq59nVvxXzb/S1+y2zlxqyhlvnoFZOUqKXvWe0zYsEoJXbd17nGFL95tnLjp+FWy6JXfqxELX7n1j7mj1LiNnxjmTebTcr1b/spibt/s9ouMvRNJWHb3FyPdaf8XK/6mMvK1S+7K3Fh3ytmoyHPxyiNsur1xN9/KjN6NbNad+P0MWVym6pKYuR1y7LI8/8qk9tUVeKuhluV3fzDF8rqj8coR9f+rkzr1jDfcWyYNkEJfX2QZf7SoT3K5DZVlfSkxHzvKyf32t/5PVuV2c90UqLDzyqT21RVIs6etKw7uGKh8nX3xopRf+t38pYfv1BmPfO4ZX7Fh68qS9953jKv1+uVr/u1V/6aYv0Zu93mH75QfhrSxWrZyomvKYvH3vqczh/xlLLh6w8t82aTSfn2qUeU3Qt/sNou9PVByrafp+V6rIKWlhCnzHmuhzK5TVVlRq9mStSFM0Vy3JiYGAVQEhML5rq4Xal6MnjgwAEaNWpEo0aNABgzZgyNGjViwoQJaDQajh07Rq9evahRowbDhw+nSZMm7Nixw6oJZ2hoKA899BCPPfYY3bp1o1WrVlZjCHp5ebFx40bCw8Np0qQJb775JhMmTJBhJUqJHZd30CS4yT3LJeoS8XXxtcyvPrOapsFNmbJrCuWmlaPGtzUYu3Es6Yb0XPehM+pwdrDuVMRF60KGMYODNzOfXjcp2wS1Ss28w/MwmU0kZiTy67Ff6VilI9oC/rbYrJgZvGIwbz3yFnXK1Mm2fs+1PXg7e9M0+LbeeKt0RK1Ss/faXkuZNhXb4Ki5rTfeqp05E3uG+PT4bPvM2qZemXoEugdabZOkS+Jk1ElLmY5VrJvQda7a2TIwfJaHyz3Mvuv70Bl13I8ybmWsmrxqVBpm9Zh1H01Ehcid7upxHIOq57guYeM3XJ/xFJELRpFydB2KcqvJsmI0oHJwtCqv1jqiv3EGxZS3XiZTj4eh0jrhUrNNrmUUxYyiT0Pt4pGnfeaHKTWe+PXT8OvxTo6Dp+uun8IppJ7V0zDnys0wxl3FnJEMgP7GKZwrNbbazrlyM/TXT+V6XP31nLZpiu5G5jaKyYA+4ixOt5VRqdQ4VWqM7o79OgbXRHf1eB7POO8Uk4HY1ZNRDBkYYi6BulT9iXffrh0/SFAN63fOfCtUxsXLh6N/LcNk0GPQZXBs7TL8KlbFK+jW/fzSoT38u3UdnUZPvO/j61KTcfHM/mrC3Od78u2TLVk8ZgjXjh/MYcsHlxoXw/ov36PH+1/i4OSSbf31k4cJadAMjfbWfaNys9bEXblIRnIiADdOHqZSE+shlNwr1eTmqSO5Hvf6ycNUavKo1bLKzVpz42RmE1uTQU/E2RNWZVRqNZWaPML1k9bNcINr1efqsf0UhbSEOBaNeZao86dx8/Xn6RmhBFQpHsNH3E2pemewXbt2Vr8Y77Rhw4Zc12Xx9fXlt99+u2uZ+vXrs2PHjnzHJ4q/y4mXCXbP3jzydruv7mbJySX89fRflmUX4y+y88pOnB2cWdF/BTFpMYz8aySx6bHMe2JejvvpXK0z0/dOZ9HxRfSr04+IlAgmbZsEwM3kmwBU9qnMxmc20u/3foxYMwKTYqJl+ZasHbS2gM74lql7puKgduC15q/luD4iJYIybnf0xqt2wNfFl4iUCEuZyt539Mb7X5IXkRKBj0v2ptYRKRFWieCd21jKuGUvk6RLIt2Qjos285dgsEcwepOeiJQIKnpXzNN5327F6RUk65MJdAtk4ZMLeSjgIUkERYEzJUXm2ETSs/VQnCs2ROXgRMalg8Rv/AbFkIFH0ycBcK7SlJSj63Cp8SjawOoYIs6ScnQdmI2Y0xNz3OedUo+tw7V2B9Ta7ImYpcz+P1D0Gbg+1Pb+TzIHiqIQ99cU3Br2wLFsTYwJEdnKmFLjcfC2fj8/qzmrKSUOtbMHppR41G7W9xK1mzem1DhyY0qNw9nNO9t+FV0aZoMOJSMZFLPlWLeXMcZetV7m7o8xybr/gYKQuPMXDJHnUDt74Nf9bVQqSQbzIinyBu53vOvl5OrO09ND+WP8S+z+JfP1CJ/yleg/dR5qh8w/ndMT41k7+W16jP/K8s5Yfl07cYjTm9fyvy9+sixz9ytD5zc/pmzNehgNeo6uWcpvrw/i2R9/z5a0PghFUfhr8ts07PU0ZR+qR8LNa9nKpMZF4102xGqZm68/ACmx0Th7eJESF4Obj79VGY2rB8lxMbkeOzUuOluzVzdff3SpKRh0GWQkJ6KYTNnL+PgTe+Wi1TJ3v0CSIm7c+4QfUFpCLItGP0v0xTO4+foz8OuF+Feqdu8Ni4FSlQwKUdjSjenZntbd7kTUCZ5Y/AQftv2QTlVvddpgVsyoVCpCnwq1dF4yrfM0+i7ty8xuMy3Jyu06Ve3E1Men8tJfLzF4xWCcHJz4oM0H7LiyA/V/fwREpETwwp8vMKTBEAbWHUiyPpkJWybQd2lfwgaHoVKpCuS8z6ed57tz33FoxKEC26ctuDhk1nOa4f66cJ55YCYALzV9iY5Vs3fmIURBUIy6bE/4ALwevdXphGNQdRR9Bsl7l1qSQc9HnsGcEkfkL6+CoqBx88GtbieS9y6BPCQOuuunMMZewa/nu7mW8Uk8Q+q5bfj3nZQtMXpQKQdXYtan5emdQnumcnBEMWQU6D4zrhwjeU/me1w+XUaj8fC/xxYii1GXgYOj9ZcbBl0Ga6eMo3zdJjzxwXTMZhP7lvzMsnefZ8isFWidnFk39X1qd+xJhQYP39dxoy+e5Y/3RvDo0Fep3Ky1ZblfhSr4VahimS9ftzEJNy6zf+k8eo7/6v5OMgcH//gFfXoqLQe9VGD7tAUHJycMutxbURWUVZNG/5cIBvD09IX4Vaxa6McsKpIMClGA/F39ic/IuTnjqehTPPbLY7zY+EXGtxlvta6sR1nKeZSz6sWyln8tFBSuJV2jul/OTcLGtBzD6BajuZlyEx9nHy4lXGLcpnFU8cn8RfL9vu/xcvZiyuNTLNssfGohIV+HsPf6XlqUb/Ggp5x5bimniEqNosLXFSzLTIqJNze+yfR/pnPpjUsEuQcRlXpHb7xmI3HpcQS5/9cbr3sQkal39MabEmlZl5Mg9yD2Xd93121y26+nk6dVoh2XnvlkIMAt7z22ZTkRdYLtl7ejUWl4ofEL+d5eiLxSu3hZmjzejWPwQyTtXohi1KNycEStdcK3+1v4dBmNKTUejbsvqUf+QuXoitr13j3oph5di7ZMVRxzGRYh/d+tVLy5Ga/eH+Bc6d7N5fNLd/kw+uunuTbVuuOcyPkjca3zGH493kHj5oM51foenNWBi8bd979/s5cxpyagcfMlNxo3X0ypCdn2q3JyRa11QlGrQaW26iwmq8ydTyHNGcmoXb3veb55Zc5IIW7N54CCW73OuD6UexNekZ2Llw8ZyUlWy079vZrEiGs8O3MZqv+a2/b64Gum92jCuZ1/U/uxHlw+vIdzuzexd8mczI0UBcVs5osONeny5ic0uK1DmjvFXDrHojGDadhzAI8+O+qeMZat1YBrxw7c/0nm4PLhPVw/eZipj9e2Wj5/xJPU6diLHu9Nxc03gNR46yd8qf898cvq2dTd1z9bGVNasuUJYk4y92s9VEJqXAxObu5onZxRq9WoNJrsZeJjsu03IzkRV+/cP7sFpeOr4/nzkzd54sMZVsl6SSDJoBAFqFFQoxx7ozwZdZIOv3SwDP1wp0dDHmXZyWWk6FMs75ydjT2LWqW+ZzNDlUpl6blz0YlFhHiG0Lhs5nsraYY0y1PCLBqVBiBbr5cPop1vO17p9opV18edF3ZmcP3BljH2WpZvSUJGAgdvHLS8V7k5fDNmxUzz8s0tZd7f/D4Gk8HyTmPYxTBq+tXMsYlo1jaf7viUqNQoSzPUsItheDp5UjugtqXM2vPWTWPDLobRsnxLq2Unok5Q3rM8/q75/1b9h/0/AND7od6U85RxqkTh0QZWI+3kpnuWM0RdQO3ske0pokrjgINn5h9yaae34lKt+T2bFJr16aT9uw2vtsNzXJ96ajOJG74mvFxngqvc35OSe/HuOArPNrfG7DSnxBK95F38nhiPY3Bmd/9O5WqTuH0eismISpP5J07GpYM4+Iagds5syucYXJuMS4fxaHarG/uMSwdxLGf9R/HtHMvVJuPiXqtluksHcQrO3Eal0eIYVAPdpUO4/teDq6KY0V0+jHvjJ6y2M0RfshoK40HFb/wGU1IUGu+yeHe8d2IhrJWpVot/N6+xWmbIyMj8TNzW0iVrXjFn/u4c/P0yyzTAuV1/889vsxj8/TI8AnIf+zM6/CyLRg+mXuenaPvCm3mKMerc6Rx7+3wQHV+bQJvht8a4TomNZMnYYTzx4QzL8A3l6jRi+8/TMBkNaBwyfydfOrAL3wpVcPbI/AIpuE4jLh3cTbP/3fpspl4+S/UmuX/ZXK5OIy7+s9Vq2aUDuwiuk9mnh0brSFCNulw6uJsarR8HQDGbuXxoN42fHGy1XfTFswRWy/2z+yAUs9nyZUBA5RoM+3l1sW79lBtpUC5EAepctTMno09adXZyIuoE7Re0p1PVToxpOYaIlAgiUiKITo22lHm63tP4ufoxbNUwTkWfYvvl7bwV9hbPNXzO8uRqxekVPPTdQ1bHm7prKscjj3My6iQfb/uYz3d+zjddv0Gjzkz4utfozv7r+5m0bRLnYs9x6OYhhq0aRkWvijQKapTn80rRp3Ak4ghHIo4AmUM1HIk4wpXEKwB4OnhSt0xdqx+tWkuQexA1/TOHx6gVUIsu1brwwp8vsO/6PnZd2cUra19hQN0BlmT26XpP46hxZPjq4ZyMOsmSE0uYsXcGY1re+oV1Zz10qtqJ2gG1GbxiMEcjjrLh/AbGbx7PqGajcPqvg4mXmr7ExfiLvB32Nv/G/MvM/TNZenIpo1tYDzC/48oOOlXJfcy13CTrkvnlWGbX4CObjcz39kLkh3PlphhiLlk9HUw/t4eUo2vRR4djiL9OyqHVJO1ZhHuT3pYyhrhrpJ74G0PcNXQ3/iVm1ScYosPxanMrwUs7s5Obs4dxp7TTW8Fswq1O9ubPqSc3EbfmCzzbvkCqSyCm1DhMKXGYM1LydV6mlDj0kecxJmS+/2OIDkcfeR5TeuZTGwevQBwDKlt+HHwyvyhz8Am2JLeutTuAxoG4tV9iiL5E2uktpBxYgcfDtxI/j6ZPkRG+n6S9yzDEXiFxxwL0N8/i3uRW0paw9Wdi//zcMu/eqAfGhAgStszGEHuF5EOrSDu9DffbEkqPh/uQcnQtqcc3Yoi5TPyGGZj1GbjV72J1nrqrx3GuXHBPTp2rtch8T7DnONROrgW239KiUtNWxISfs3SIAlC56aNkpCSy8esPibl0nujws/z1+TuoNRoqNs5McvwrVSOgSg3Lj7t/ICq1moAqNSyJ0pntG5k9+NbvlOiLZ1n0xjNUbtqKZv2eIyU2mpTYaNISbj0B279sHmd3hhF/7RLRF8/y97efcPnwHho/mX3swbtJiY0m8twpEq5f/u/YZ4g8d4r0pAQAvAKDreL3KZ/5vr5PcAU8y2QOqVa7Yy80Wi1rvxhHdPhZTm/+iwN/LODh/90a/7hp36GE79vB3iU/E3v5ArsXfEd65DUaPfG0pczW2VP589OxlvlGTwwk4eZVtvzwBbGXL3BoxUJOb11rlVA+3O85jv61hOPrlxNz6Twbpk1An55O/a59rc7z6vEDVG7WKl91kxfJMZHMH/Eklw//Y1lWEhNBkCeDQhSoeoH1aFy2MUtPLmVE0xEA/H7qd6LToll4bKHVU8OKXhW59MYlANwd3QkbHMar616l6eym+Ln60a92Pz7p8ImlfKIukTOxZ6yOt+78Oj7d8Sk6k44GgQ1YNWAVXavfakLVoXIHfuvzG1N2TWHKrim4al1pGdKS9c+stySZlxIuUXlGZbYM2UK7Su1yPK8DNw7QfsGtgavHbMxMzoY0GMJP3X/KcZuchD4VyitrX+GxXx6zDDr/TddvLOu9nL3YOHgjo9aOosnsJvi7+jOhzQRebHKrN94760Gj1rBm4Bpe/utlWs5piZujG0MaDGFS+0mWMpV9KvPX038xesNoZuydQXnP8vzc62c6V7s1YHSGMYOV/65k/TPr83w+WRYeW0iKPoWafjVpX6n9vTcQ4gE4lqmCY2D1zGSkUY/MhRoNKQdXYdz0AygKDj7l8O7wEm4Nu93a0Gwied8yjHHXQKPBuUJDygz+xqrDFUWXijHuKndKPbYOlxqtchwEPvXIX2A2kbTpe+oD0efmAuBatxN+Pd7+b/vMwetD3v071/NKOfwnSbtuDR4dFZr5ZY1vt7eyDe6eG7WzOwH9vyB+4zdEzH8ZjasXno8+g3vDHpYyTuXr4NfrPRK3zyNx+1wcfMrh3+cjHANudV5lSonDdFsnLw7eZfHv+wkJm34g+cAKNB7++HZ9E5cqzSxlXGu1x5SWSOKO+ZhS43EsU5WA/pOt3p3UXT+FWZd6195Y88utdgdcqrVE7Zj93XJxbwFVahBYow6nt6ylUa/M91H9Klal72ez2bXgW34d9T9UKjWB1WvTb8rcfD2h06UmE3dbhyf/bltHWkIcJ8NWcTJslWW5Z1A5Ri7ZBoDJYGDzzMmkREfi4OxCmSo1GfDVAio2vtWS5di6P1j7+Tu8uy33MWwPr/6NXfO/tcyHvpZ5bt3e/SLb4O65cXb3oP+X89n49UTmv9gbVy8fHh3yCg17DbCUKV+3Mb0+mMb2OV+z/aev8C5XkZBew/CvfKs5eUpsNElRtzp58S4bQt/Pf2LTd59y4I/5eAQE0fWtz6jy8K3PRa0O3UlLiGXH3OmZg85Xq03/qXOtmoleP3EIXUoyNdtlH3P1QSRF3WDRG4OJv36ZjV9/yPB5a1FrNAV6DLtS4INViAcm4wwWjqIaW2zNmTVKre9qWY3tZ882X9yseH/urcSlxd3X9sV9zLYsM/fNVB7/5fF7F7yD2WxW6s6sqzARZcY/MwowIhlnsLCUhGs27dwe5cbsYYrZju4zd6vXhO3zlciFo20QlX2JXjFJSdwVmq9tcqpXs9GgGFPjCzi60uX2ej23e7Mye3AnxWyyn8/T3Wyf87Wy8LWB9y5oA0V5f13x4avKrl++L9B9Jty8pszs306Z3KaqMrNfWyX+xv2ME1zwCnOcQXkyKEQB616jO+fiznE96TohXiH33sDG1p5by3ut3sv1nbzSQqvR8m3Xb+9d8A67ru7iRNQJXLWuPNvg2UKITIjsXKq1wBh/HVNyDA6eBfsuUWHIuLgP78dftXUYNqWYDGgDKls1Lb1fSbt+IeXoOvx6vFugTU5Lq2ot2xN/7RLJMRF4lrn78FD24OLe7Tz+xoe2DsOmTAY9AVVq0qzfc/cunEcJN67w2+jBJEVcx7tcBQZ+vRCvQPu/Hh6UJINCFII3Wrxh6xDybGqnqbYOwS483/j5+9pu5v7M4SServs03s7eBRiREHfnUQBJRVEJHPK9rUOwOZVGazX8x/3KuHKUpN2LACVPvcqKvLn9fTV7N2TWcluHYHMarWOeemLNq/hrl/jtjWdIjo7AN6QyA7/+FY+AnHsxL2kkGRRCiPsUmRLJ76d+B+DlZi/bOBohRElnzkgm7s//hpGo3wXXWu1sHZIQJcL+ZfNIjo7Ar2JVBn79a4H33mrPijQZvPDvTi79+j5lNODl4sCJdBXdJuX+MvmaH0bQIPECF5P1tP10u2W5yWRi7ac9qKGk4+ig5kaaAfeeo2nQ4ilLmetXT/Dvj6Oo5KJBURQu6hSavPELfv4VcjoUAMlJ0eyc2p9qWgWNWsXldCOVh0ylUo3mljL/HgsjeskkyrtqMZgUzpkd6DhuJU5Obg9YO0KI4mbO4TkYzAZalG9hGc5DCCEKg6IoxK37GlNydGYHQTKMhBAF5rFXx+Pg5EzzAS/cdYzEkqhIh5bISEtGp9FyqUwVYtIMdy178tA6qkae4XqyLtu6v754ilqqDC6GNCSq5TMYUeGwbgbJSbe66g//8WV81ArXG/Tiat3OlNUoHPl6cLZ93W7X1P5U1Ji5UrMtEU374qZSiPzlVle4el06Gcs+Rg1EPjyA8MoPU11tJOzzp3LfqRCiRDKZTfx44EcARjaV4SSEEIUr/cRG0s9sB7UGv17vSe+hQjygxMgblrEiNQ5aOowcV+oSQchHMvjnd8M4N6k9KUlxVsu3vd+Gv8e3zdM+6jTuSrdJf9PzlXnozEqu5fS6dFKWf8Y57xCSVdZduZpMJmoaEjml9abrc9Np3uE5HnrlZ9wcNWwLHQ/AoR2LqOjhRHrLfrTp+Qbtn3yXm9Ufobq7A+dP78jxmJE3z/KQi4pLwXV4rP9EHukyEocuowh2d2L76mkAbFk6ER9XLeWGfEmLx1+k8+Av+NctiFpqA2mp8TnuVwhRAikKf537i6tJV/Fz8eN/df5n64iEECWNcuvvJCddPMmbfwDAq81zOJataauohCieFOu8I+LsCeY934uN0yeiKLnnJKVBnpPBts9MRqWCbYvHW5ZdPr+fSm5aqN+Bk4fWcfXzjmxaNukue8mbDVP6kK6o6PXGr9nWnT68FlcnB8o0uTWmSGDZGkSkGVDfvADAtUPr0BlMPNrtlVvx/288igJndy3L8Zgntv+GRq2icffXLMsatxpAcoaR+NO7ANCHHyM2zWDVbLRqu2dw1Ko5umvpg520EMJ+KQr88w8MHgyenqDR0LHhUyxYDhOdu+CscbJ1hEKI4i6H+wyenmiGDsXt4nWcqj+KU8VGeDSXL5+EuKdcPk8MHkz0ol9Y9MYzZCQlEHH2JIb0NFtHa1N5fmfQ0zuI3XoVnpePW5Yd/WMyVXRG2vcZz8V/dxKfZsDJxeuBAtqy4nOqmdJwf/6bHNfHXPsXLyAgpLbV8jRUOJv0mTMp8aQZzFbrnZzc0BnNGBOjyEl67HVMZoWQctbftqUZTTikZ/bW5WjIIO2OJ5rlKjciGUiKvIgQogQyGOCFF2DBAnBwAKMRANcMEwNPgPb1UDjkAD/9BFqtjYMVQhRLudxnSE5GtXQprX8zYh48GH6ciUpVpG/4CFH83OXzpCxaRMDChTwW6M7xJ7vQ98u5OLqW7n4/8tWBjFfr/gQfWMq5k9uoXqctISkxXHTypK5GQ/U6bWHStgcKJiYynDJH1nGlWgs6V274QPsSQogHpiiZv1B++SVzPusXyn+0Wd85Za2fNw9UqqKLTwhR/N3jPqP6b161cCEqtVruM0Lczb0+TyYTAPUiU6iT7ITG1b2oI7Q7+fp6qWWnEcSkGzi98it2r5+Jr6uWmr1GF1gw54+F4emi5aGrB7j82WNc/uwxarppqOyu5fJnj3F83yr8yz8EQPTVU1bbuqKQoXHMnHH3wVVrfWo6XSpODmocvHLuKtbFrxwatYqI62es9+ugwejiAYBe64yr2voGfD38MACegVXu76SFEPZr797Mbxbv9T6BomSW27evaOISQpQcebzPqOQ+I8S95fXzBGhCQ+XzxH0MLXHdO5hKiTe5vvsPzCY9reo/VmDB1Gn+JP9qrd+9SQubgxYF7ePPU6dOG5ycPTn/11dEHVwHj78IQHTEBYJctcT4VgWgfOOuOO2aw+71M3mkS2Yvf9t//4yaKqjxaM5t7eu2eZr0Czs49te3dH/xOwAO71qKv7MDPrUeBcCxcn38rh3g8vn9VKzWDIAL20OpYzBTr0UhtOFPTQVn5+zLNRrr5ampue9DrQYXl/srm5aW+4dJpQJX1/srm54OZnPOZQHc3O6vbEYG/PeNT44cHfNe1tX11jevOl22b5buu6yLS2Y9A+j1mU0ZCqKss3PmdZHfsgZDZvncODllNrG4W1mDAU1GRuZ5ZzWTNBoz6yI3jo73V9Zkyvy/y41We+v/OT9lzebMa+1OM2ZYNzG5GweHzPLz5mXWG2R+JtLu8i6Cg8NdyqZC1uWddS/I6+de7hE5l8363Gdds6mp1k1783M/kXtEpjvuETnWa05lS8o94n7K3vm5v5/7zE8/ZV+Xn8+93CNuXa+3u9fnXu4R2cveeY+48z6Ql78jshTEPeJBP0/2eI9IS7v75+5BKfkUceOMcuGT9kr4px2UP38YYVl+9sRW5egHbZQdf06/6/Z7Ns5S9mycpex/v7Xy93ttlD0bZykHtv2aa/mN77dVtr7X2mrZqk97KecmtVPWznlD2bt5nrL1vdbKiQltlKTEKEuZHe+1Ug6Mb63s+HO6smX558qxD9oof7/X5q7xrhvfXjn5YVslbMlEZde675W977dS9r7fyrJel5GmHB7fWtnxXitlT9hPyoZfxylnPmqn/Dmx070rLh8SExMVQEnMvASy/3TrZr2Bq2vO5UBR2ra1Luvvn3vZpk2ty1asmHvZ2rWty9aunXvZihWtyzZtmntZf3/rsm3b5l7W1dW6bLduuZcFRa/XKytXrlT0er2i9O1717JKSsqt/Q4ZcveyUbeuO2XkyLuXDQ+/VXbs2LuXPXHiVtkPP7x72X37bpWdMuXuZbdsuVX2u+/uXnbNmltl5827a1nDb7/dKrt06d33O2/erbJr1ty97Hff3Sq7Zcvdy06Zcqvsvn13L/vhh7fKnjhx97L5+Rk58tZ+o6LuXnbIkFtlU1LuuL5RFOW/H1cyr9nb3W2/co/4rw7zd4+wIveITPm4Rxh+/vnuZZcuvbXfknaPGDv2Vtnw8LuXzc89Ij8/co/I/MnHPcLg5JT5N0EWuUdkstHfEYV2j8jPj53eIxJBAZTExESloOX7LeTAsjW4kG7CYDTT7unPLMv1ujR8XLXo0hPvun25g0spd3Apge6O1PDQUu7gUlw25/AN1110f2c5pxVnqlw9TJndv+CAgqHLK3h4BljKVH7pBxLMKoKPrCLkxAZumlU0HH2rd9Kc4n30rSVcNqmpeGYrQQd/J01R4T94imW9o5MLTn3eRwEC9/5GpYt7OGdy4PF3l+crfiFECaYoto5ACFFcyP1CCGFjKkXJ/51o9/utSdA40m3SpsKIqdRLSkrCy8uLmMuX8fPzy15AmnfkXPYeTTYMjo6sXbuWbt26oTWZpHkHFEgzUYPBwIYNG+jcqxfarOunpDQBCwqClJTc93End3eIiSnAZqKBABgSrqF19pMmYFke8B5huWY7d0YrzUTvXjYf9whDWhob/vwze73mULbE3CPup+ydn3tPz/zfZyIisi+XZqK35OEeYbkPPPXUretVmonmv+wd94hs99eibiZ6P7+3b/882eM9Ii2N2NhY/CtWJDExEU9Pz3ufVz7k653Bm1dPcXjDj9Rxd8SlzYgCDUTkwM3N+sZzt3L52Wde3X7jLciyt/+iKMiyOb1febvbb2z3Kns7J6dbH8qCLOvoaP0eoy3KarV5Hw4ht7IGAyZn51s3cMicdsjj7SU/ZTWavF/D+SmrVudctndvWLw47+8ePPmk9f+/SpX3GO5W1s0NtM7Zl+WV3CMyZX3us65ZN7fcr3+5R2TK5z3invWapaTcIx60rEp1f/cZW/5tUFLuEVn3gdvl53Mv94hMd94j7nZ/zc/95H7vEb17o/z2G6q7fVlw+3Z3+zzZyz3Cze3uSekDylcz0fg5L1Pz5gmOqjxp9Gi/wopJCCHsw6hRefsDDTLLjRpVuPEIIUoeuc8IUWCOVQnKWyII8nn6T76eDNaemDmOYNVCCUUIIexM8+YwZEjmeEV3a1GvUsGzz8LDDxddbEKIkiGP9xlFpUIl9xkhcqQoCtt/+oo9W5ajCnSnblRq5nAsuZHf2xb57kBGCCFKDZUqs8vpZ58FwKy545aZ1Szl2Wczy8lA0EKIfFJMBgyTx1vuM3c2jVP+m1eeeUbuM0LkYt/SOewJ/RFUKtK/nJr5xQlkb2oqv7ezkWRQCCHuRqvNHDvwn3841O4hkhzBDCju7jBwIPzzT+b6vL4HIYQQt0nY+jMRC18ldfQA+OcflP79MDtpMvuRd3dH6d+f7VOmYPr5Z7nPCJGLup2exK9iVTqN/oiHn3nJ8nvb1O9/6DVqy+dJfm9nl+9B54UQotRRqaB5cz55vjqrWp8CBVLei8DNMR8dKQghxB3Sz/9DyoHM4anUbt7QoDlKo5+5XjcSFIVyb67BpHIgfu1aeYIhxB0URUH13+fCzcePYT+vxsHxv853/vu9bfr5Z6Zd2weKwpgNx3F0yUdHRaWEPBkUQog8uhB/IXNC/iYTQjwgY1I0cWu+AMC96VO4VGthXUCSPyFyZdTrWDHhFY7+tcyyzJII5kQ+T7mSJ4NCCJEHZsXM+djztg5DCFECKGYTsas/xZyRjDawOt7tnrd1SEIUG4aMdFZ8MIqL+7YTvm87VVu0w90vwNZhFVuSDAohRB5cT7pOhqnwxvkRQpQeSTsXoL92ApWjK369x6NyyOOYbkKUcrrUZJa9+yLXju1H6+xCn09/lETwAUkyKIQQeXAu7pytQxBClAC6G6dJ2r0IAN8uo9H6lLNxREIUD+mJ8Sx56zkizhzHyc2dvp//TEj9prYOq9iTZFAIIfLgbOxZW4cghCgBHINq4Nl6CObUOFxrt7d1OEIUCymxUSx+cwgx4edw8fKh/5fzCKpR19ZhlQiSDAohRB5kJYPlPcpT1bcqapX0vyWEyD+VWoPXo8+g5DYgtkqNU0h9y7QQAk5v/ouY8HO4+wcy4KsF+FeqlqftVGo1IQ0ftkyL7CQZFEKIPMhqJvp+m/d5qelLNo5GCFHcpF/Yi1OFhqi1mT0eqnLp3VCtdaLMoGmWeZPBUCTxCWHPmvYdiiEjndode+JdNiTP22mdnBk047dCjKz4kxRZCCHyIOvJYHXf6jaORAhR3GRcOUrM7x8Q9curmHWptg5HiGIh5tI59OlpQOaXJ48MHpmvRFDkjSSDQghxD0azkYvxFwGo4VfDxtEIIYoTU1oCcas/A8WMNrAaaic3W4ckhN27duIQv47qx4oPRmLU62wdTokmyaAQQtzDpYRLGM1GnDXONJ7dmICpAaTq5dt9IcTdKYqZuDVfYEqJxcGvAj6dXr3nNmZ9Otdn9OH6jD6Y9elFEKUQ9uXSgV0seXMIupRkDBkZmAz6+96XPj2NGb2aMaNXM8tTRmFN3hkUQoh7yGoiWtW3KiejT9o4GiFEcZG8dxkZF/ejcnDE74nxqB1d8rSdOT2xkCMTwj6d2b6R1ZNex2QwULlZK5765Ae0znn73OQmPTG+gKIrmeTJoBBC3MO52MzOY6r55q33MiGE0F07SeK2OQB4P/4KjmWq2DgiIezbsXV/sPLDVzAZDNRs25k+n8164ERQ3Js8GRRCiHuwPBn0qWrjSIQQxYGiKMRv/AYUM6612+NWv6utQxLCrh1evYgNX30AQP1ufeny5ieoHSRNKQpSy0IIcQ9Zw0pIT6JCiLxQqVT495lE4vZ5+HR6LddhJIQQmcrWrIejqxsNevSnw8hx8pkpQpIMCiHEPWQ9GZRmokKIvHLwCsSv57u2DkOIYiGoZl2Gz1uLZ2CwJIJFTN4ZFEKIu8gwZnAl8QqQ2YGMEELkJuPKMdLP7bZ1GELYPbPRyIavJnD9xCHLMq+gcpII2oA8GRRCiLu4EHcBBQUvJy8C3QJpGtwUALVKvksTQtxiSo0ndvWnmFNi8XtiPK612t3fjlRqtEE1LNNClDRGnY5Vk17n3M6/ObN9PS8t2oKja+GMv6lSqwmqWc8yLbKTZFAIIe4iq4lodb/quDq6sv+F/TaOSAhhbxSzidjVn2FOicXBvyLOVZvf977UWieChs60zJsMhoIIUQi7oEtLYfn7L3P50B40jo50fXtyoSWCAFonZ4bOXlFo+y8JJBkUQoi7yEoGa/jVsHEkQgh7lbRrIbrLh1FpnfHvPSHP4wkKUZqkJcSx9O3hRJw5jqOLG30mz6Jioxa2DqvUk2RQCCHuIqsn0Rq+kgwKIbLLCD9I0q6FAPh0fgOtf0UbRySE/UmMvMGSsUOJu3IRFy8f+k2ZS9mH6tk6LIF0ICOEEHd1ezPRNEMalaZXotL0SqQZ0mwcmRDC1kzJMcT+ORlQcGvQDbe6HR94n2ZDBjdmDuLGzEGYDRkPHqQQduCf0B+Ju3IRzzJleebbxUWWCBoy0pnZvy0z+7fFkJFeJMcsbuTJoBBC3IXlyaBfDRRF4XLiZSBzUGkhROmWdmYH5rQEtGWq4t1xVMHsVFEwJUVappHOFUUJ8Nio9zGbTDw6ZBSeZYKL7LiKopAUcd0yLbKTZFAIIXKRpEsiIiUCkAHnhRDZeTR9Eo2rN9qg6qi1TrYORwi7En3xLP6Vq6NSqXBwcqLrW5/aOiSRA2kmKoQQuTgXm/lUsIxbGbycvWwcjRDCHrnWbo/Wt7ytwxDCrpzdvoH5Lz7B1llTbR2KuAdJBoUQIhe3NxEVQggAY8JNYpZPxJQab+tQhLBL8cf+4c+PR2MyGEi4cQWzyWTrkMRdlKpkcPv27fTs2ZPg4GBUKhUrV660rDMYDLzzzjvUq1cPNzc3goODefbZZ7lx44bVPipVqoRKpbL6+fzzz63KHDt2jNatW+Ps7ExISAhTpkwpitMTQhQwS+cx0kRUCAEoRj0xKyaRfnYn8eun2zocIeyKoijsXfQTEX8vA0WhYa+BPPHhDNQaja1DE3dRqpLB1NRUGjRowPfff59tXVpaGocOHeKDDz7g0KFDLF++nDNnztCrV69sZSdNmsTNmzctP6+++qplXVJSEp06daJixYocPHiQqVOnMnHiRGbPnl2o5yaEKHgyxqAQ4nbxYd9hiDyH2sUL78cLqMMYIUoAxWxm0/efsnPONACaPz2CzmMmSSJYDJSqDmS6du1K165dc1zn5eVFWFiY1bLvvvuOhx9+mCtXrlChQgXLcg8PD4KCgnLcT2hoKHq9nrlz5+Lo6EidOnU4cuQI06ZN48UXXyy4kxFCFLo7m4mqVCpqB9S2TAshSo/U4xtJPboWUOHX6z0cPMsUzoFUKhyyxiqU+4woJtZOeY/j634HoEzbXrR67g27+D2pUqnwr1TNMi2yK1XJYH4lJiaiUqnw9va2Wv7555/z8ccfU6FCBZ5++mlGjx6Ng0NmVe7Zs4c2bdrg6OhoKd+5c2e++OIL4uPj8fHxyXYcnU6HTqezzCclJQGZTVcNBkMhnFnplFWXUqcFq6TWq6IolieDlTwrYTAY0KLlyAtHLGUK95wNaLW3H6dk1a8tldRr1tZKcr0aoi4St2E6AO6PDEJTvn4hnqcG/yE/AmCiZNerLUm9FqyQRi049fcqHntjEldNjvZTrxoHhvz8p2XWbuLKp8KMW5LBXGRkZPDOO+8wcOBAPD09Lctfe+01GjdujK+vL7t372bcuHHcvHmTadMyH4tHRERQuXJlq30FBgZa1uWUDE6ePJmPPvoo2/ItW7bg6upakKclINsTYFEwSlq9JhmTSMhIAOD8vvNcVV8t0uNrNBn06JE5vXnzZkwm5yI9fmlQ0q5Ze1HS6lVt0vFQ+BKcjXoS3SpyKM4b1q4t8jhKWr3aC6nXgqKi8tB3uGrKfBgi9Vqw0tLSCm3fkgzmwGAw0K9fPxRF4YcffrBaN2bMGMt0/fr1cXR0ZMSIEUyePBknp/sbY2jcuHFW+01KSiIkJIT27dvj5+d3fychsjEYDISFhfH444+jzXrkIh5YSa3XPdf2wAmo4FmBJ3s8aYMIUi1THTp0QKv1tkEMJVNJvWZtraTWqzHhBvHRa1GMTlQfPIWaLp733qgAldR6tTWp1weTFHmdsK8n0nnsp7j732oyLfVaOGJjYwtt35IM3iErEbx8+TKbN2+2eiqYk+bNm2M0Grl06RI1a9YkKCiIyMhIqzJZ87m9Z+jk5JRjIqnVauWDVAikXgtHSavXi4kXAajuV91yXmmGNJr91AyA/S/sx1VbmE/ub9VlSatbeyH1WjhKWr1qAyriNHQmpuRotJ6F/wWt2ZBB5ILMzmkCh3xPVnvxklav9kLqNf+iL55lyVvDSImJ5O8ZE/nf5z9lK2Mv9WrISGfBiMwvdIfMWoHW2cXGEd2fwqxLSQZvk5UInjt3ji1btuTpqdyRI0dQq9WUKZP5rUjLli15//33M98v+u8/LiwsjJo1a+bYRFQIYZ+yBpy/vSdRRVE4FX3KMi2EKLnMBh1qbeYXtWonV9ROFYvmwIqCMeayZRrp80LYkWvHD7Ls3RfQpSThX7k6ncdMsnVId6UoCjGXzlumRXalamiJlJQUjhw5wpEjRwAIDw/nyJEjXLlyBYPBQN++fTlw4AChoaGYTCYiIiKIiIhAr9cDmZ3DTJ8+naNHj3Lx4kVCQ0MZPXo0zzzzjCXRe/rpp3F0dGT48OGcPHmSJUuWMGPGDKtmoEII+3c2TsYYFKK0MqXEEfHTUJL3/S5/QArxn3O7NrF4zLPoUpIoV7cxg75ZhGeZsrYOSzygUvVk8MCBA7Rv394yn5WgDRkyhIkTJ7J69WoAGjZsaLXdli1baNeuHU5OTixevJiJEyei0+moXLkyo0ePtkr0vLy82LhxI6NGjaJJkyb4+/szYcIEGVZCiGJGxhgUonRSTEZiV32CKSmalGPrcWvUE5X2/voEEKKkOLpmCeu/+gDFbKZqy/b0nvhNsW1yKayVqmSwXbt2d/2G717f/jVu3Jh//vnnnsepX78+O3bsyHd8Qgj7YFbMnI/LbFYiyaAQpUvC1p/QXT2GytEV/yc/tDQVFaK0Mup17P99PorZTP1ufeny5ieoHUpVClGiyf+kEELc4UbyDdIMaWhUGip5V7J1OEKIIpJ2agsp+/8AwLf722j9QmwckRC25+DoRL8pczj19xqaD3xBBm8vYUrVO4NCCJEXWZ3HVPGpglZj+97QhBCFTx8dTty6rwDwaDEA15qtbByRELZj0GVwfvdmy7xnmWBaPP2iJIIlkDwZFEKIO+T2vqBKpaKiV0XLtBCiZDDr04ldPhHFkIFTpcZ4tRlmu2BUKjSegZZpIYpaelICf7w3gmsnDtH7wxk81L6brUO6byqVCs+gcpZpkZ0kg0IIcYesZPDOnkRdta5ceuOSDSISQhQmldYZ98a9SDm4Cr9e76NSa2wWi1rrTPDIUMu8yWCwWSyi9EmKusHSt54j5tJ5nNw9cfMNsHVID0Tr7MLIJdtsHYZdk2RQCCHucC4u+xiDQoiSS6VS4dGsD+6NeqJycLR1OELYRPTFsyx9exjJ0ZF4BATSb8o8AqrI78GSTt4ZFEKIO1ieDPrJGINClGT6m2cw61It85IIitLqypG9LHx1AMnRkfhVrMrgmcskESwlJBkUQojbGM1GLsZfBLI/GUw3pNPsp2Y0+6kZ6YZ0W4QnhCggxoQIope8S+SCVzAmRto6HAuzQUfE/JFEzB+J2aCzdTiiFIi7doklY4eiS0mifL0mPPPdEjzLBNs6rAJh0GUw/8Unmf/ikxh0GbYOxy5JM1EhhLjN5YTLGMwGnB2cKe9Z3mqdWTFz4MYBy7QQongyG3TErPgIc0YyGu+yaNx8bB3SLYoZQ8RZyzQq+d5eFC7f8pVo/ORgEm9eo+cH09A6Ods6pAKjmM1EnDlumRbZSTIohBC3yWoiWs23Gmr5I0yIEkdRFBI2foMh8hxqFy/8n/xQmoeKUkcxmzFkpOPo6gZAh5ffRVEU1BrbdZ4kbEP+0hFCiNtI5zFClGypR9aQenwDqNT4PfE+Dl6Btg5JiCJl1OlY9dHr/D7uRYz6zKbIKrVaEsFSSp4MCiHEbQ7dPARAkFuQjSMRQhQ03bUTxId9D4BX2+dwrtTYxhEJUbQykhP54/2XuHp0P2oHLTdPHyOkQTNbhyVsSJ4MCiHEf+YcmsOCowsA+OHAD8w5NMfGEQkhCoqiKMT/PRPMRlweaotH8/62DkmIIpUYeYOFr/Tn6tH9OLm502/qXEkEhSSDQggBcC3pGi+uedEyr6AwYs0IriVds2FUQoiColKpCPjfp7g16IZvt7GoVCpbhyREkYm68C+/jvwfMZfO4xEQyKBvF1OpcUtbhyXsgDQTFUIIYPul7dl6CDUpJs7HnbfqVdTf1b+oQxNCFBCNmw++XcfYOox7Urt42ToEUYJcPrSHP95/CX1aKv6Vq9NvypwSM3REXrh42VFvwXZIkkEhRKm39txaRq4dmW25RqWhmm81y7yboxvRb0UXZWhCiAeUcnQtKo0jbnU72jqUPFE7ulDu9T8s8yaDwYbRiJLAzdcflVpNSMOH6fPJDzh7lJ4vGxxdXHl99X5bh2HXJBkUQpRaJrOJSdsm8fH2j1FQqOxdmSuJVzApJjQqDbN6zMo21qAQovjQXTtB/IZvwGxE4+4rHcaIUsm/UnUGfbMY35BKODg62TocYWckGRRClEqxabE8s+IZ1p9fD8DLTV/m685fE50Wzfm481TzrSaJoBDFmDE5hpgVH/3XYUwbnCo2snVIQhQJk0HPxukfUfuxHlT8773AMlVr2jgqYa8kGRRClBrXkq5xLvYc6YZ0Rq4dyeXEy7g4uDCrxywGNxgMQHnP8rkmgemGdLqGdgVg3aB1uGhdiix2IUTeKUY9sSs+wpwajzagMr7d3io2HcaYDTpilo4DwL/fZKSvP5EfGSnJrJgwissHd3N2x0ZeWrwFJ1d3W4dlMwZdBkvffg6AflPmonVytnFE9keSQSFEqTDn0BxeXPOiVScxVX2q8ke/P2gQ1CBP+zArZrZd3maZFkLYH0VRiA/7Fv2N06idPfB/6iPUjsXoixvFjO7qMcs0KkkGRd4kRd1g2dvPEx1+Fq2LKz3em1qqE0EAxWzm6pF9lmmRnSSDQogSL2vYiNsTOBUqVg1YRZ0ydWwYmRCioKUeWUPq0XWACt9e7+HgU3p6TRSlV+T50yx753lSYiJx8w3gf1/8RFCNurYOSxQDkgwKIUq8c7Hnsj3JU1CITpOeQYUoaUypCQB4tX0OlyoyoLYo+S7u287KD1/NHDqiUjX+98UcvILK2TosUUxIMiiEKPGq+1VHrVJbJYR3DhshhCgZvFoNxrlSYxzL1bZ1KEIUiVOb1qBPS6VCw+Y89ckPOHt42jokUYxIQ3QhRIlX3rM8UzpOsczLsBFClCxmQwZmg84y71S+TrHpMEaIB9XlzY9p++JY+n85TxJBkW+SDAohSoVaAbUAqOhVkUtvXGJ44+E2jkgIURAURSFu7ZdE/zYGY3KMrcMRotAZdBnsWzrX0iGKg6MTLQe9hEbraOPIRHEkzUSFEKXCoZuHAGhdsfUDPRF01boWVEhCiAKQvGcR6ae3glqDKeEmDh7+tg7pgam00v29yFlaQix/vPcS108eJjUuhvYvvW3rkOye1rkY9SZsA5IMCiFKhcMRhwFoFHT/A0+7ObqR+l5qQYUkhHhA6ef2kLh9HgA+j7+KU0g9G0f04NSOLpR/c41l3mQw2DAaYU9iL19g2bvPk3DjKs4eXlRt0dbWIdk9RxdX3txw3NZh2DVJBoUQpULWk8HGZRvbOBIhREEwxFwm9s/JgIJbo564N+ph65CEKDRXjuxl+fiRZCQn4h0cwv++mINfhSq2DkuUAJIMCiFKvLj0OC4lXAKgYVBDm8YihHhw5oxkYv6YgKJPwymkPj4dR9k6JCEKzYmNK1n7xTjMRgPBtRvSd/IsXL39bB2WKCGkAxkhRIl3+GZmE9EqPlXwdva+7/1kGDPo/lt3uv/WnQxjRgFFJ4TIr/gN32CMv47GMxC/Jyeg0pSc77YVo57oZe8Rvew9FKPe1uEIG0uOiWT9l+MxGw3UbNuFgdMXSiKYD0adjmXvPM+yd57HqNPde4NSqOTcPYUQIhdZ7ws+aBNRk9nE2nNrLdNCCNvwavscxqRIfDq9jsbV29bhFCjFbCLjwj7LNCr5U6008/APpMe4KUScPUHbF8aiUstznPwwm01c+GerZVpkJ3cYIUSJZ3lfMEjeFxSiJHDwLkuZZ2bIWIKiREpLiCU1LpaAKjUAeKh9Nx5q383GUYmSSr5eEEKUeNJ5jBDFn+7aSdLP/2OZl0RQlEQxl86z4KW+LHlrGElRN20djigFJBkUQpRoKfoUzsaeBaBR2fsfVkIIYTvGxEhiln9IzO8fkH52l63DEaJQXDqwi19H/Y/Em1dxcHLCqJN300Xhk2aiQogS7WjEURQUynmUo4xbGVuHI4TIJ7M+nZjfP8CcloC2TFWcKskTflHyHPlzMRu+/hDFZKJ8vaY89clMXL19bR2WKAUkGRRClGjSRFSI4ktRzMT9ORlD9EXUbj749/0YtaOLrcMSosAoZjNbZk1h3+KfAajz+BN0ffszHBydbByZKC0kGRRClGiHIjKTwUZB0kRUiOImcdtc0s/tBo0W/6c+wsFTnu6LkmXv4p8siWCrYa/z6JBX5H1YUaQkGRRClGhZYwwWxJNBN0c3lA+VB96PEOLeUk+EkfzPYgB8u76JU7naNo6oaKgdXQh592/LvMlgsGE0orA16j2IM9s20Ox/w6jdsaetwylxHF1ceXfbeVuHYdckGRRClFgZxgxORp8EpJmoEMWNPjLzDziPFgNwq9vRxtEIUXDir1/GO7gCKpUKJ1d3nv3hdxk/UNiMXHlCiBLrRNQJjGYjfi5+lPcsb+twhBD54PPYy/j3/QSvts/ZOhQhCsypTWuYM7SbpWkoIImgsKli8WTw999/Z+nSpVy5cgW9Xm+17tChQzaKSghh725vIloQ72BkGDMYvGIwAL8++SvODs4PvE8hxC1mQwYqtQMqTeafJy7VWtg4oqKnGPXE/vk5AH493wXk/bGSQFEUds7/hl3zvwXg6vEDPNx/uCSChcyo0/Hnp28C0PP9r3Bwko557mT3V+A333zDsGHDCAwM5PDhwzz88MP4+flx8eJFunbtauvwhBB2rKB7EjWZTfx+6nd+P/U7JrOpQPYphMikmE3E/fk50cvew5yRbOtwbEYxm0g/s530M9tR5D5TIhh0Gaye9IYlEXy4/3Ce+nimJIJFwGw2cWbbes5sW49ZPk85svurcObMmcyePZtvv/0WR0dH3n77bcLCwnjttddITEy0dXhCCDuW1ZOovC8ohH1TjHpilk8k/exOdFePY4i7ZuuQhCgQKbFR/Pb6IE5v/gu1xoGub39Gh5HjUGs0tg5NCKAYJINXrlzhkUceAcDFxYXk5MxvCwcPHsyiRYtsGZoQwo4ZzUaORR4DZFgJIeyZWZdK9NJxZJzfkzmERO8JOAXXsnVYQjwwo07Hr6P6c/P0UZw9ven/1XwadO9n67CEsGL3yWBQUBBxcXEAVKhQgX/++QeA8PBwFEW6eBdC5OzfmH/JMGbg4ehBVd+qtg5HCJEDU1oCUYveQnflKCpHVwL6f45L9Za2DkuIAuHg5ETzAc/jW6EKQ374nYqNSt87sML+2X0HMh06dGD16tU0atSIYcOGMXr0aH7//XcOHDjAU089ZevwhBB2Kut9wUZlG6FW2f33XkKUOsakKKIXv4Mx7ipqV28C+k3GMai6rcMS4oEoikJaQhxuPn4ANO49iHpdnkLr7GLjyITImd0ng7Nnz8ZsNgMwatQo/Pz82L17N7169WLEiBE2jk4IYa8syaA0ERXCLin6dMzpiWg8AwjoPwWtX4itQxLigRgy0ln7xbtEnDnBsz/+gYunN4AkgsKu2X0yqFarUd/W29KAAQMYMGCADSMSQhQHhyNuDSshhLA/Wv+KBPT/HLWrNw6eZWwdjhAPJDk6gj/ef4mIMydQO2i5fvIw1Vq2t3VYQtyT3SeDADt27GDWrFlcuHCB33//nXLlyvHrr79SuXJlWrVqZevwhBB2xqyYrcYYLCiuWldSxqVYpoUQ+ZNx+QgoCs6VMp/YOwbVsG1AdkildabcmD8t0xiNNo5I3MuN00dZ/v7LpMRG4eLlw5Mff0+FBg/bOixB5lPZMeuPWaZFdnb/Is0ff/xB586dcXFx4fDhw+h0OgASExP57LPPbBydEMIeXYi7QLI+GWcHZx7yf6jA9qtSqXBzdMPN0a1ABrEXojRJv7CX6KXjiFk+AX3URVuHY7dUKhVqRxfUji5ynykGToatJvS1gaTERhFQuQZDZi2XRNCOqFQqHF1ccXRxlc9TLuw+Gfzkk0/48ccf+emnn9BqtZbljz76KIcOHbJhZEIIe5XVRLR+YH0c1MWiAYQQJZo+8jyxKz8GkwGnCg3R+pa3dUhCPLCjfy3jz0/GYNLrqfZIB56ZuRTvsvLuqyhe7P6vpDNnztCmTZtsy728vEhISCj6gIQQdi+r85jGQQX7vqDOqGPEmsyOq2b1mIWTg1OB7l+IksiUEkfMHx+gGDJwqtQY/yc/RKWx+z8/bEYx6olbPx0A3y5vAPI0w15Vf7QDu4PKU+ux7rQZPkYGkrdDRr2O9V99AECXNz/GwVF+b9/J7p8MBgUFcf78+WzLd+7cSZUqVfK1r+3bt9OzZ0+Cg4NRqVSsXLnSar2iKEyYMIGyZcvi4uJCx44dOXfunFWZuLg4Bg0ahKenJ97e3gwfPpyUlBSrMseOHaN169Y4OzsTEhLClClT8hWnEOLB3D6sREEymo0sOLqABUcXYDTLezxC3IvZoCNm+QRMSdE4+Ibg3/sDSQTvQTGbSDuxkbQTG1HMJluHI+6QlhBnmXb19mPYnD9p9+JbkgjaKbPJxIn1yzmxfjlmk3yecmL3yeALL7zA66+/zt69e1GpVNy4cYPQ0FDGjh3Lyy+/nK99paam0qBBA77//vsc10+ZMoVvvvmGH3/8kb179+Lm5kbnzp3JyMiwlBk0aBAnT54kLCyMNWvWsH37dl588UXL+qSkJDp16kTFihU5ePAgU6dOZeLEicyePfv+KkAIkS+Kotx6Mig9iQphM4qiEL/uS/Q3/kXt7IF/349RO3vYOiwh7lv4/h3MGtSRo38tsyxzdpdrWhRvdv/13LvvvovZbOaxxx4jLS2NNm3a4OTkxNixY3n11Vfzta+uXbvStWvXHNcpisL06dMZP348TzzxBAC//PILgYGBrFy5kgEDBnD69GnWr1/P/v37adq0KQDffvst3bp148svvyQ4OJjQ0FD0ej1z587F0dGROnXqcOTIEaZNm2aVNN5Op9NZOsaBzIQSwGAwYDAY8nWOIndZdSl1WrDsrV6vJl0lNj0WB7UDNX1qFmhct+/LYDBgUBXmORvIek0687j2Ub8lgb1dsyXFnfWqGPWYdOmg1uDV833wCJQ6zwPzbb2HGoxGTCiZ01J3BSo/9wFFUTj0xwK2zZ6KYjZzfP1yanXshUpt989Uipy93V+Nt8VhNBhQOdhHXPlVmPVp18mgyWRi165djBo1irfeeovz58+TkpJC7dq1cXd3L9BjhYeHExERQceOHS3LvLy8aN68OXv27GHAgAHs2bMHb29vSyII0LFjR9RqNXv37uXJJ59kz549tGnTBkdHR0uZzp0788UXXxAfH4+Pj0+2Y0+ePJmPPvoo2/ItW7bg6ird1xe0sLAwW4dQItlLve5N3AtAecfybN64uUD3nWG61Upgw4YNOGucC3T/t9NoMujRI3N68+bNmEyFd6zSyl6u2ZLGql61TXCtEELaietw4rrtgipG1GYDDf+b3rhhA2Z15rdCcr0WjnvVq9loIOLv30k8dQAArzrNcGvXl3Xr1xdFeMWWvVyvZsOthy0bNm5ArS2e7wympaUV2r7tOhnUaDR06tSJ06dP4+3tTe3atQvtWBEREQAEBgZaLQ8MDLSsi4iIoEwZ64FxHRwc8PX1tSpTuXLlbPvIWpdTMjhu3DjGjBljmU9KSiIkJIT27dvj5+f3gGcmshgMBsLCwnj88ceteqYVD8be6nX/9v0QDm1qtKFbt24Fuu9UfSocz5zu3Lkzbo5uBbr/O45mmerQoQNarXchHqt0sbdrtqTIqtfHHmmCo1cZ6cb9PpkNGUSd+RGATp07Y0Ij12shyMt9ICUmitUTXyXx32Oo1GravfQOjZ4cLNf2Xdjb/dWQnsaZb98DoHOnzmhdiudDltjY2ELbt10ngwB169bl4sWL2RKsksTJyQknp+zfVGi1Wrv4IJU0Uq+Fw17q9VhU5uCyTYObFng8WuXW/gr/fIvyWKWT1GvB0xpSSFzyJs6VmuDb5Q1UDo733khYMSu3molqHRxQqzL/VJPrtXDkVq+6tBR+e7U/ydEROHt40XviN1Rq+qgNIiye7OV6VYy3YnCwk5juR2HGbfeNnT/55BPGjh3LmjVruHnzJklJSVY/BSUoKAiAyMhIq+WRkZGWdUFBQURFRVmtNxqNxMXFWZXJaR+3H0MIUXik8xghbEMxZFDl2l+YU2LRR5xBMRXPd3OEAHBydadBj/74V6rGkB//kERQlFh2/2Qwq5lXr169rB7LK4qCSqXCVEDdxFauXJmgoCA2bdpEw4YNgczmmnv37rX0WtqyZUsSEhI4ePAgTZo0ATLf5TGbzTRv3txS5v3338dgMFiy+LCwMGrWrJljE1EhRMGJSo3ievJ1VKhoENSgwPfvqnUlamyUZVoIkUlRzCSu/xq3jChULp4E9P0YtVNhNqMuuVRaZ4Jf+90yjVGGsSkqJqOBjOQk3HwyX9F59NlRPNzvORxd5VourrTOLry2aq9lWmRn98ngli1bCmxfKSkpVmMWhoeHc+TIEXx9falQoQJvvPEGn3zyCdWrV6dy5cp88MEHBAcH07t3bwBq1apFly5deOGFF/jxxx8xGAy88sorDBgwgODgYACefvppPvroI4YPH84777zDiRMnmDFjBl9//XWBnYcQImeHbx4GoIZfDdwdC7aTKQCVSkWAW0CB71eI4i5pxwIyzm7HjBr/Xh/g4B1s65CKLZVKhcbV29ZhlDqp8bGs/PAV9GmpPPPdErTOLqjUakkEizmVSoWrt/S/cTd2nwy2bds213UnTpzI174OHDhA+/btLfNZnbYMGTKE+fPn8/bbb5OamsqLL75IQkICrVq1Yv369Tg73+rFLzQ0lFdeeYXHHnsMtVpNnz59+Oabbyzrvby82LhxI6NGjaJJkyb4+/szYcKEXIeVEEIUHGkiKkTRSz2+kaTdoQBcKduB4PJ1bRyREPkTceYEy8e/TFLUTRxd3IgOP0twrYJvXSKEPbL7ZPBOycnJLFq0iJ9//pmDBw/mq5lou3btUBQl1/UqlYpJkyYxadKkXMv4+vry22+/3fU49evXZ8eOHXmOSwhRMHZe3QlAZe/C6XBKZ9QxZkPml0jTOk/DyaF4dlEtREExpSUQvzHzC1G35v2JSypzjy3EvShGPQmbM3sT9e7wEiA9Vxam05v+ZONXH2DU6/ApX4k+n/6Af6Xqtg5LFBCjXsfm7z8DoMOo93BwlN/bd7L7DmSybN++nSFDhlC2bFm+/PJLOnTowD///GPrsIQQdmLOoTmsPbcWgM93fs6cQ3MK/BhGs5GZB2Yy88BMjGZ5j0cIjas3/n0m4dagK+6PPmvrcEoExWwi5dBqUg6tRjEXTL8IIjuzyUjkttWsnfw2Rr2Oqi3aMeTH5ZIIljBmk4lDK0M5tDIUcwH1M1LS2PWTwYiICObPn8+cOXNISkqiX79+6HQ6Vq5cWahjDgohipdrSdd4cc2tpthmzIxYM4LO1TpT3rO8DSMTouRzrtQY50qNMRik91BRfGybNZW4g9sAeGTwSFoNex21RmPjqIQoenb7ZLBnz57UrFmTY8eOMX36dG7cuMG3335r67CEEHboXOw5zIrZaplJMXE+7nwuWwgh7pdi1BO75gsMsVdsHYoQ961JnyFoPX3pOWE6bZ4fI4mgKLXsNhlct24dw4cP56OPPqJ79+5o5EMqhMhFdb/qqO54r0aj0lDNt5qNIhKiZFIUhbh100g7EUb0knEylqAoVqIu/GuZ9gwMpuqwd6jRprMNIxLC9uw2Gdy5cyfJyck0adKE5s2b89133xETE2PrsIQQdqicRzm8nb0t8xqVhlk9ZkkTUSEKWNKuhaSd/BtUany7jkGl0do6JCHuyWQ0EDZjEnOf68HZnWGW5SqNXb8tJUSRsNtksEWLFvz000/cvHmTESNGsHjxYoKDgzGbzYSFhZGcnGzrEIUQduJ41HHiM+Jx1jizftB6Lr1xieGNh9s6LCFKlNSTm0jauQAAn86v4Vy5iY0jEuLeUmKjWTT6WQ4u/wWAuCsXbRyREPbFbpPBLG5ubjz33HPs3LmT48eP8+abb/L5559TpkwZevXqZevwhBB24K+zfwHQsWpH6TRGiEKgu3aCuLVfAuDx8P9wb9jDxhEJcW/XTx5m/ou9uXZsP05u7vT57EdaPP1/9u47OoqqjeP4d7al9w6hh957k46EqgiKIioqAiJWXhvFAioo9goqKCooigoK0otYQKp0BEILAUJ6L9vm/SOwsCT0JLNJns85HmdnZ2d+e9ns7rN35t7RWscSwqWUqf7xunXrMn36dKZNm8bixYv54osvtI4khHABvx0qKAb71e5XosfxMHpw9ImjjmUhKgJL6kmSfnoRbBY8anfEr+tDWkcq1xSjGxEPz3UsY5Xh8K/Hjl/ns/L9yditFoKq1WLQqzMIqlpT61iilBnd3Hl4/u+OZVFYmSoGz9Hr9QwcOJCBAwdqHUUIobHknGQ2xm0EoG/tviV6LJ2io7p/9RI9hhCuRufugyGoKqrVTOCA51F0MqBbSVIUHQb/8AvWSDF4rU7u2c7ytycBUKdzNP3Gv4Gbp7fGqYQWFJ0O/wg5W+hyymQxKIQQ5yyPWY5dtdMkrAlV/apqHUeIckfv4UvoXdOxm3PRmaRHXLi+yo1a0HLQfXgHhdBu2MMoinLlBwlRQUkxKIQo05YcWgKU/CmiAGabmYlrJgLwWo/XMOlNJX5MIbSgqnbyjmzFo1YbABSDCb1BXu+lQbVZSF9fcBmMX5cHNU5Tdhzb+jchterhFRAEQM/HX5AiUGCzmFk/6x0Aujw0Dr1R3scu5vIDyAghxKVY7VaWxywHoH+dkh/QwmKz8NbGt3hr41tYZH41UY6lrf2MpAUTSP9Drs0vbarNSubmBWRuXoBqs2odx+Wpdjt/f/0x85++n18mP4HdWtBmUggKAJvVyub5s9g8fxY2q/w9FcUli8EWLVqQmpoKwJQpU8jJydE4kRDCFW04sYG0vDSCPIJoW7mt1nGEKBcyty0ia8uPABiCqmmcRohLy8vM4McJo/lz9rugqgRGVsdul2sshbgWLlkM7t+/n+zsbAAmT55MVlaWxomEEK7o3JQSfWr3QS+DWghxw3IPbSBt9SdAwSmKXg17aJxIiKKdidnPnNEDObxxHXqTib7PvU7vp1/FYHLTOpoQZYpLXjPYrFkzHnjgAW666SZUVeWtt97C27voUaBefPHFUk4nhHAVpXm9oBDlXf7p/0j+5TVQ7Xg17YtPu6FaRxKiSHtWLmL5W5Ow5ufhFx7Jba98RHidRlrHEqJMcslicM6cObz00kssWbIERVFYtmwZBkPhqIqiSDEoRAV1LO0Y+xL3oVf0RNeK1jqOEGWaNe00SQsmoVrzca/ZmoDoJ+SaK+GSrOZ8Nnz9Mdb8PGq06cQtk97Bwy9A61hClFkuWQzWrVuX+fPnA6DT6VizZg2hoaEapxJCuJJzp4h2rNqRAA/5IiDEjcg7vgN7ThrG0FoE3fqCzCUoXJbB5MZtUz7mwB/L6XDvWHR6ea0KcSNcshi8kN1u1zqCEMIFnTtFtH/tkh9FVIjyzrtpH3Tu3rhVqo/OzVPrOEI4ObJpPRlnTtPslrsACKlZh5CadTROJUT54PLF4Dn79u0jNjYWs9nstP6WW27RKJEQQivZ5mzWHV0HQL86pXe9oIfRgz1j9jiWhSjLVLsN1ZLvKP4863bSOJEAUIxuhI+Y5VjGWnFHx7TbbPw150M2fPMxOp2esDoNiajXWOtYogwxurkzYs5Sx7IozOWLwSNHjnDbbbexe/duFEVBVVXg/PwxNlvFfZMUoqJac3QN+bZ8avjXoH5w/VI7rk7R0TC0YakdT4iSoqoqaas/If/EbkKGTEXvE6x1JHGWougwhlS/YE3F/J6Tk5bMr6+M49jWvwFoNuBO6Q0U10zR6QipIa+by3HJqSUu9MQTT1CjRg0SEhLw9PRk7969/PHHH7Rq1Yrff/9d63hCCA2cu16wX+1+MsiFENchc9P3ZG3/BUviEfJP/ad1HCGcnNyznS8fupVjW//G6O7BgElv0+upyTJthBAlwOV7Bjdu3MjatWsJDg5Gp9Oh0+m46aabmDZtGo8//jj//vuv1hGFEKVIVVV+O1RQDPavU7rXC5ptZqb+ORWACZ0mYNKbSvX4QhSH7D2rSP+94DRE/x5j8Kx7k8aJxIVUm4WMDd8C4Nvhbo3TlL7tC+ey+sNXsdusBFatyW1TPpKeHXHdbBYzG+bOAKDDPWPQG+Vz+2Iu3zNos9nw8fEBIDg4mFOnTgFQrVo1Dhw4oGU0IYQGdp7ZycnMk3gaPelSvUupHttiszB5/WQmr5+MxWYp1WMLURzyjm4jZelbAPi0uQOf1oM1TiQuptqsZPz9DRl/f4Nqs2odp9RZLWbsNiv1uvZh+Kc/SyEobojNauXvOR/y95wPsVkr3t/T1XD5nsFGjRqxc+dOatSoQdu2bZk+fTomk4nPPvuMmjVrah1PCFHKlhwsGEW0Z82euBvkYnAhrpY5/hBJC18Guw3P+t3w6zZS60hCAAUDxZybIqL1HQ8QULkqUR16yGUAQpQCl+8ZnDRpkmN6iSlTpnD06FE6derE0qVL+eCDDzROJ4QobY5TRGVKCSGumqqqpK54D9Wci1vVZgT2ewZFcfmvAKKcU1WVHYvnM2fUQPJzsoCCAQJrd+wphaAQpcTlewajo6Mdy1FRUfz333+kpKQQEBAgbxRCVDCJ2YlsitsEQN/afTVOI0TZoSgKQbe9RNq6zwiMfhLFINfNCG2Zc7JZ8c6L7F31CwA7Fs+n7Z0PaZxKiIrH5YvBc2JiYjh8+DCdO3cmMDDQMcWEEKLiWBazDBWV5uHNqexbWes4Qrg8VVUdP5wafEMJvnWSxomEgMSjB1n00mMkHz+MotfT5aH/0eaOB7WOJUSF5PLniCQnJ9OjRw/q1KlD3759OX36NAAjRozgf//7n8bphBCl6dwpov1ql95E80KUVarNSvKiKeT894fWUYRw2L18IV8/PJjk44fxDg7j7nfn0u7uUSg6l/9KKkS55PJ/eU899RRGo5HY2Fg8PT0d6++8806WL1+uYTIhRGmy2Cwsjyn4my/tKSWEKGtUVSVl+bvkHviTlN+mY8tO1TqSEGz98St+m/YMlrxcqrfsyAOzfqVK09ZaxxKiQnP500RXrlzJihUriIyMdFpfu3Ztjh8/rlEqIURpW/TfIjLyMwh0D6R1ZW2+PLgb3Nn80GbHshCuKv33WeTsXgGKjqBbJqL3CtA6krhKisFE6PCPHMvY7BonKj71u/dj0/zPaNr/TjrcO9YxgqgQJcVgcmP4zJ8dy6Iwly8Gs7OznXoEz0lJScHNTf5RhagIZm+fzcjFBcPgp+al8uW/XzKixYhSz6HX6TUrRIW4WpmbfyRz0/cABPQZh0ft9honEtdC0elxi6h3fkUZLwZP7tlO5UYtAPAKDOahr1fg5umtcSpRUej0eiLqN9E6hktz+dNEO3XqxNdff+24rSgKdrud6dOn061bNw2TCSFKQ1xGHKOWjEKlYNAoFZXRS0YTlxGncTIhXE/2nlWkrZ0JgF/Xh/Bu0lvjRKKiMufmsGTqM3wzdgj71ixxrJdCUAjX4vI9g9OnT6dHjx5s3boVs9nMs88+y969e0lJSeHvv//WOp4QooQdSj6EXXX+Zdym2ohJiSHSN/ISjyoZZpuZ9/95H4An2j2BSS/D8wvXYY4/RMrStwDwbj0Yn7Z3apxIXA/VZiFza8FpbT6tBmmc5vokHjk7WmjsYRSdjsykeK0jiQrKZjGz9cevAGh1+3D0RvncvpjLF4ONGjXi4MGDfPTRR/j4+JCVlcWgQYMYO3YsERERWscTQpSw2kG1C63TK3qiAqNKPYvFZuHZ1c8C8EjrR6QYFC7FGFYL7xa3Ys/NwL/7aJmLt4xSbVbS130OgHfzW0Bx+a9qDqqqsuu3H1j1/hSs5ny8g8O45YV3qNqsrdbRRAVls1pZN/MNAJoPHCbFYBHKxDuMn58fEydOdFoXFxfHqFGj+OyzzzRKJYQoDd4mbww6A1a7FSgoBD/t/2mp9woK4eoURYd/jzGg2lEUl78KRJQz+TlZrHj7Rfat/hWAGm06MWDiW3j6B2mcTAhxOWX20yI5OZnZs2drHUMIUcK+2/0dVruVukF1WXvfWo49eUyTwWOEcEXWjARSV32EajUDBdfVKzoZoVGUvlN7d7Bv9a8Fk8iPepohb8yWQlCIMqBM9AwKISquL3Z8AcDDrR6mWw0ZNEqIc2w56SR+/zzW5FhUm5XA3k9qHUlUYDVa30SXUU8T2bgVVZq00jqOEOIqldmeQSFE+bfrzC62ntqKUWfknib3aB1HCJdhz88m8YfxWJNj0fuE4Nt+qNaRRAWTk5bCr6+MIz3+pGNd+2EPSyEoRBkjPYNCCJf1xb8FvYK31ruVYM9gjdMI4RrslnySfnoRS/xBdB5+hNz1Bga/MK1jiQokdscmfn1lHFlJZ8hOSWTou99oHUkIcZ1cthgcNOjywymnpaWVThAhhCbyrfl8s6vgC8aDzR7UOI0QrkG1WUn+5VXyY3eimDwJuXMaxqCqWscSFYTdZuPvrz9iw9cfo9rtBFatSfexE7SOJYS4AS5bDPr5+V3x/vvuu6+U0gghStsvB34hJTeFyj6V6VWrl9ZxAHA3uLNu+DrHshClLXXVh+TFbAS9keDbX8EUXkfrSKKYKQYTIUPfcixjs1/hEaUjMzGeX195ihM7twDQuPdgbn7yJUwenhonE+LSDCY3hr4317EsCnPZYvDLL7/UOoIQQkPnThG9v9n96F1kdES9Tk/X6l21jiEqMK+GPck98CeBfZ/BvWpTreOIEqDo9LhXa3Z+hQsUg2cO7eO7cfeRl5GGycOL6P9NoeHNt2odS4gr0un1VGveTusYLs1li0EhRMUVmx7LysMrAXiwuZwiKsQ5blUaE/HwN+jcvLSOIiqQoKq18AkJxy+8Mre+9D6BkdW1jiSEKCZSDAohXM5XO75CRaVb9W7UDKipdRwHi83CZ9s+A2BUy1EY9UaNE4mKIGvHb5gq1ccUWvC3IIVg+abarGTt+A0A72b9NMuRcuIo/pWqotPrMbi5MeSNWXj6B6I3mjTLJMS1slkt7Fg8H4BmA+5Cb5DP7YvJ1BJCCJdiV+2OuQVdrVfQbDPz6LJHeXTZo5htZq3jiAoge/dKUpe/S8K8cVgzErSOI0qBarOQtupD0lZ9iGqzlP7xVZVtC79h9oP92Dh3hmO9T0i4FIKizLFZLKx6bzKr3puMzVL6f09lgfQMCiFcyrqj6ziWdgw/Nz8G1x+sdRwhNJNz8G9SlhYMJOLVJBq9T4jGiUR5l5OWwtLp44n5ew0Ap//bhWq3o+ik70CI8kqKQSGESznXKzi00VA8jB4apxFCG7lHtpD8y6ug2vFsHI1/99EoiqJ1LFGOHd++kcWvPU1W0hn0RiNdH36OVoOHy+tOiHJOikEhhMtIzU3lp30/ATCixQiN0wihjbzYXST//DLYLHjU60xgn3EoivTMiJJhs5j588v3+efbz0BVCaxak1tffI+w2g20jiaEKAVSDAohXMa3u78l35ZP49DGtIxoqXUcIUqdOeEIST9OQrXm416rLUEDxqO4yNQqonxKjz/J1gVzQFVp2m8IPR6bJHMHClGBSDEohHAZ504RHdF8hJyaJCokg38Epoi6oKoEDXwRRUasFSUssEoNej01GTdvH+p2jtY6jhCilMl5JxeoXr06iqIU+m/s2LEAdO3atdB9Dz/8sNM+YmNj6devH56enoSGhvLMM89gtVq1eDpClCk74new/fR2THoT9zS5R+s4QmhCZ/Ig5I7XCL79FXRGN63jiHIoJy2FhS+OJW7Pdse6Jn1vl0JQiApKegYvsGXLFmw2m+P2nj17uPnmm7njjjsc60aOHMmUKVMctz09z59KYbPZ6NevH+Hh4WzYsIHTp09z3333YTQamTp1auk8CSHKqA82fQDAzTVvJsgzSOM0RXMzuLFk6BLHshDFwZoWT+6hDXi3uq3gh0aDCekXr7gUg4ng2191LGOzF9u+j275kyVTnyU7JZGkozGMmLMUnV5OQxbll8Fo4vbXP3csi8KkGLxASIjzsN2vv/46tWrVokuXLo51np6ehIeHF/n4lStXsm/fPlavXk1YWBjNmjXjlVde4bnnnuPll1/GZJIXoRBFmbl1Jl/u+BKApYeWMnv7bJccQMagM9CvjnaTQIvyx5aZROL8Z7GmnQLVjk+b27WOJDSm6PR4RLU7v6IYikGrOZ/1n73FlgUF77NB1WpxywvvSiEoyj2dwUBU+25ax3BpUgxegtlsZu7cuYwbN87p2qV58+Yxd+5cwsPDGTBgAC+88IKjd3Djxo00btyYsLAwx/bR0dGMGTOGvXv30rx58yKPlZ+fT35+vuN2RkYGABaLBYtMkFlszrWltGnxutF2PZF+gkd+e8RxW0Vl9JLRdK/WnUjfyGLJWDZZMJ69XKygbeV1W1xc5b3AnpNOyg8FhaDeLxxjVEfNM90IV2nX8uZG2zXxyEGWvf4siUcOAND0lqF0GfUMRnePCv1vJa/XkiHtWjJKsj2lGLyERYsWkZaWxv333+9Yd/fdd1OtWjUqVarErl27eO655zhw4AA///wzAPHx8U6FIOC4HR8ff8ljTZs2jcmTJxdav27dOqfTUEXxWLVqldYRyqXraVebamPa0WmoqIXWz1s2j8Y+jYsrXrGwqlbWp6wHoEtgFwxKyb2F6vV59O9fsLx27VpsNvcSO1ZFpeV7gd6WR+3ji/DMT8Rs8OJgcC/Mf27WLE9xkvfYG6TaCEw/CECKXx1QCnrvrqdd85JOc2zeu6g2G3oPbyKi78RcswGr1q4r1shlmbxeS4artKtqs5H+3zYA/Oq1RCmjveE5OTkltm9FVVX1yptVPNHR0ZhMJhYvXnzJbdauXUuPHj2IiYmhVq1ajBo1iuPHj7NixQrHNjk5OXh5ebF06VL69OlT5H6K6hmsUqUKp0+fJijINa+dKossFgurVq3i5ptvxmiUEfqKy/W2a64ll3t+uYfFBwv/jekVPYfGHnK5nsFsczYBbwUAkPp0Kl4mr5I8GkZjwbFychIwGv1L8FgVi9bvBfb8bFJ/nIAl/iA6Dz8C73wTQ1CVUs9R3LRu1/LCbskj4YPbAAh9fCE29NfdrqqqsuiFR0BV6fX0q3gFBJdE5DJJXq8lw9Xa1ZKbwwcDCqaqenzxNoxldNqU5ORkIiIiSE9Px9fXt1j3LT2DRTh+/DirV6929PhdStu2bQEcxWB4eDibNzv/snvmzBmAS15nCODm5oabW+HBKIxGo0v8IZU30q4l41raNSU3hQHzB7DhxAbc9G482PxBPtv2GTbVhl7R82n/T6kRVKOEE187o3r++ZX866g0j1UxadGuqt1GwqKXzhaCvoQMfRNTaM1SzVDS5PV6Y+zq+RHIjQYDurNnIFxtu/63fjnVW3bE3dsHgIEvf4DR3UOm67kEeb2WDFdpV9V6PoPBRTJdj5LMLcVgEb788ktCQ0Pp1+/yA0Xs2LEDgIiICADat2/Pa6+9RkJCAqGhoUBBN7mvry8NGjQo0cxClBUn0k/Qe15v9iXuw9/dn1/v+pVO1ToxodMEYlJiiAqMcrkeQSGKi6LT49XwZqxJsYTc+Ua5KwSFdvIyM1j53svsW/0rDW++lQGT3gaQCeSFEJclxeBF7HY7X375JcOHD8dgON88hw8f5ttvv6Vv374EBQWxa9cunnrqKTp37kyTJk0A6NWrFw0aNODee+9l+vTpxMfHM2nSJMaOHVtkz58QFc2ehD30ntubk5knqexTmeX3LKdRaCMAIn0jpQgUFYJ38/541OuM3qN4T/URFdfx7Rv5bdqzZCScRtHr8a9cFdVuR9HJdNJCiMuTYvAiq1evJjY2lgcffNBpvclkYvXq1bz33ntkZ2dTpUoVBg8ezKRJkxzb6PV6lixZwpgxY2jfvj1eXl4MHz7caV5CISqiuIw4ftz3Iy/9/hIZ+RnUD67PintWUMWv7F8nJcSVqFYzaetn49v+bvSefgBSCIpiYc3PZ/2stwumjFBVAipXY8Ckt6nUoJnW0YQQZYQUgxfp1asXRY2pU6VKFdavX3/Fx1erVo2lS5eWRDQhyqRZ22cxavEox4ihUQFR/PXgXwR6BGqcTIiSp9osJC16hbyYjZhP7iX03g/l2i1RLJJjj7DwhUdIOhYDQNP+d9Jj7ARMniU5sJUQoryRYlAIUSIsNgufbPmEJ1c86bT+aNpRciw5UgyKck+1WUn+5TXyYjaiGEz4dX5QCkFRbDz9AsjNSMcrMJg+z0wlqkN3rSMJIcogKQaFEMUqIz+Dz7d9znub3iMuI67Q/TbVRkxKTJm8PtDN4MYPt//gWBbiUlS7jZQlb5B78C/QGwkaNBn36i20jiXKAMVgImjgC45lbHbHfZmJ8XgHh6EoCh5+Adw+9VP8IiLx9Jcf14QoisFoYuDLHziWRWFSDAohbkhcRhy7M3cTdjqMhQcWMnPbTDLyMwAI8QwhKSfJaVJ5vaInKjBKq7g3xKAzcEfDO7SOIVycareR8tub5OxfBzoDwbe9hEfN1lrHEmWEotPjWa/L+RU2O6pqZ/vCufw56236PPMaDW++FYCI+k00SilE2aAzGKjXra/WMVyaFINCiOs2e/tsRi0ZhV2188LhFxzr6wXX4+n2T3NPk3uYu2suo5eMdppDsCz2CgpxtdJ/n0XO3tWg0xN06yQ8otppHUmUYRkJpznx02f8F3sIgEN/rXYUg0IIcaOkGBRCXJe4jDhHIXihL275guHNhqNTCoY0H9FiBNFR0eViDkGr3crC/QsBuK3+bRh08hYqCvNuMYCcg3/h33UknnVv0jqOKGNUu43cg3+hqipHjiWz+sNXyc/OxODmTrcxz9Hi1mFaRxSizLBbrRz8cyUAdTr1QmeQz+2LSYsIIa7LoeRDhQpBgBoBNRyF4DnlZQ7BfGs+Q34cAkDW+CwMJnkLFYUZ/CsR8dDsguu9hLhGqtVM8qJXAFi+8jg2m4p7eFWGvj6TsBp1NE4nRNlitZhZ9PLjAIxbvguTFIOFSIsIIa5L7aDaKCjl5npAIa6XareRuuI9PKLa41G7A4AUgqJY6PRG2g8fS5JvBIGRNbSOI4Qoh3RX3kQIIQqL9I2kSdj5wQvkekBREal2GylL3yJ75zKSf3kNW3aq1pFEGWW32Qqtu+ej+bS9exSKTq9BIiFERSDFoBDiuqTmprIvcR8Aj1V5jENjDzGixQiNUwlRegoKwbfJ2bMKFB2B/Z9F7xWgdSxRBh38axWf3XszaadindaH1KitUSIhREUhxaAQ4ros+m8RFruFBsEN6BHUQ3oERYVyvhBcCYqOoFsnOk8HIMRVyMtMZ/FrT/PzxDGknYxlw9wZWkcSQlQwcs2gEOK6fL/3ewCGNBgCGRqHEaIUqXYbKcveOV8I3jJBCkFxzWI2rmP5W5PISjqDotPRduhIbrr/caDwwFxCCFFSpBgUQlyzpJwkVh9ZDcAdDe7g0D+HNE4kROnJ2bOanN0rzhaC4/Gs31XrSKIMyctMZ/WHr7JnRcE0NYFVatDv+Teo3KgFAHZzrpbxhBAVjBSDQohr9tO+n7CpNpqHN6d2YG0OUTGKQZPexJe3fulYFhWTZ+ObyT+5B/fqLaUQFNds+6J57FmxEEWno/WQB+n04JMY3dwd9yt6I4F9n3EsY1cvtSshxBXojUb6Pv+GY1kUJsWgEOKanTtF9M6Gd2qcpHQZ9Ubub3a/1jGEBlSbFQBFb0BRdAT2+Z/GiURZ1ebOEZw5tJc2Q0Y4egMvpOgNeDWJPr/CbinFdEKUL3qDkSZ9Bmsdw6XJADJCiGsSnxXP+uPrARjScIjGaYQoeQWTgE8hZckbqPbCw/8LcTkH/1rFgucewmYtKOoMJjdum/JxkYWgEEKUNukZFEJckx/3/YhdtdO2cltqBNTAYqk4v1pb7VZWxKwAIDoqGoNO3kLLO9VqJmnhy+Qd3gx6Iz4JRzCFy3D/4spy0lJY/eGr7Fv9KwD//vIdrQbfd8XHqXYbeUe2AOBes3WJZhSivLNbrRzZ8icANVt3QmeQz+2LSYsIIa5JRT1FFCDfmk//7/oDkDU+C4NJ3kLLM7slj6SfXiL/2DYUgxvBt0+RQlBckaqq/LduKaven0xOWkrBSKF3PUSz/lf3nqlazST9OAmAyuMWgyLvM0JcL6vFzI/PjwRg3PJdmKQYLERaRAhx1U6kn+Cv2L8AuKPhHRqnEaLk2M25JP34AvmxO1CM7gTf8RruVZtqHUu4uKzkBFa88xKH/loFQHD1KPo+9zqVGjTTNpgQQlyCFINCiKu2YN8CAG6qepNMMi/KLXt+DkkLJpIftxvF5EHIHVNxq9JY61iiDFj25kQOb1yHTm+g/T0P0/6eMRhMblrHEkKIS5JiUAhx1c6dInpXw7s0TiJEybEkH8ccfwDFzZOQIa/jVrmB1pFEGdH9kfHkZ2Vw85MvExZVX+s4QghxRVIMCiGuytHUo2w+uRmdouP2BrdrHUeIEuNWqT5Bg15G5+GLW0Q9reMIF6Xa7Wz/ZR7ZKUl0HvEUAEFVa3LPR99rnEwIIa6eFINCiKtyrlewa/WuhHmHaZxGiOJly0zCnp+NMbgaAB4122icSLiy5NgjLHtzInG7toCiULdLb+kJFEKUSVIMCiGuSkUeRVSUb9b0MyR+9wx2Sx6hw97BGCjXw4qi2SxmNs2fxd9ff4TNbMbo4UnXUU8TWrOu1tGEEOK6SDEohLiig8kH2RG/A72iZ1D9QVrH0YxJb+KjPh85lkXZZ0mJI3H+M9gyEtH7haPo9FpHEi7q1P6dLJs+gcQjBwCo2aYz0f97Bb/wysV6HEVvxP/mxxzL2NVi3b8QFYneaOTmJ19yLIvCpBgUQlzR93sKegVvrnUzwZ7BGqfRjlFvZGybsVrHEMXEknSM1B8nYM9OxRBUlZC7pmPwqbivb3Fp5twcfnh2BHkZaXj4BdDzsUk06HkLiqIU+7EUvQGflreeX2G3FPsxhKgo9AYjLW+7V+sYLk2KQSHEFc3fOx+QU0RF+eGRm0DK93NQ8zIxhtYi5M7X0XsFaB1LuCiThyfdRj9D7I7N9Hh0Ap7+QVpHEkKIYiHFoBDisvYk7GFf4j5MehMD6w3UOo6mbHYbf8b+CUCnqp3QyymFZZLlTAx1Yhei2s2YKtUjZMg0dO4+WscSLiQnLYU1H0+lfvd+RLXvBkCTfkNo2r/kfxBT7TbyT+wGkPkthbhBdpuNE7u2AFClSWt0evncvpgUg0JUYHEZcRxKPkTtoNqXnET+822fA9C5amf83f1LMZ3rybPm0e2rgi+GWeOz8DJ5aZxIXA+9fwR5Jn/8g8MIueM1dG6eWkcSLkJVVfasWMjaT6aRm55K3K6t1Gh9E3qDsUROCS0yg9VM4ndPA1B53GJQ5KuaENfLas7nuyfvAWDc8l2YPOT9/mLyDiNEBTV7+2xGLRmFXbWjU3R81v8zRrQYAYDFZiHTnMnn2z7ng80fALDm6Bpmb5/t2EaIskrn5kVM1Vvp1buvFILCISXuGCvefoHj2zcCEFKjDn2enYreIINOCCHKLykGhaiA4jLiHIUggF2189Dih3h21bPkWHPIs+YVeoyKyuglo4mOir5kL6IQripr5zLsuRn4tis4zc+md0cxumucSriCi6eLMJjc6Hj/Y7S5c4QUgkKIck+KQSEqoEPJhxyF4IVS8lIu+zibaiMmJUaKQVGmZGz6nvR1Bac7myrVQx/RQONEwpXE7tjMH7PeAaB6q45Ej5tCQOVqGqcSQojSIcWgEBVQdf/qhdbpFB0r7llB7cDa+Lj5kJ6XTtSHUU5Fo17RExUYVYpJhbh+qqqSvn42mf8UjIbr0+5O3Ko0wWq1apxMaE2121F0OgBqtL6J5rfeTWTjliU2XYQQQrgqndYBhBCl7/u93zvd1it6Puv/GT1r9qSafzUCPQKpEVCDz/p/hl7RO7b5tP+n0isoygTVbiN1xfuOQtCv60j8u46UL/oVnKqq7F/7G7Mf6EtWcqJjffS4KTS8+VZ5fQghKhzpGRSigjmYfJCXf38ZgHej36VZeDOiAqOKLPJGtBhBdFQ0MSkxl9xGCFej2iwkL36d3P/WAwoBvZ/Eu1k/rWMJjaWePM7K917m6OaC6WE2ffcZPR6dqHEqIYTQlhSDQlQgdtXOyMUjybfl06tWL55o+8QVfwmP9I2UIvAso97I9J7THcvCNeUd2VpQCOoMBN0yHs96XbSOJDRkNeez6bvP2TD3E2xmM3qTifbDxtDu7lFaRyuSojfg122kY5nCl3cLIa6S3mCg28PPOZZFYdIqQlQgs7bP4o/jf+Bp9OTT/p/KKVHXyKQ38UzHZ7SOIa7Ao3Z7/LqOxBhaE4+arbWOIzR0fPtGVrz7EimxRwCo3rIjvcZNJjCyurbBLkPRG/Fte8Hk9naLdmGEKOP0RhNth47UOoZLk2JQiAriZMZJnllVUMi81v21IgeREaKssmYkohhM6D39ABxTSIiK7dDfa0iJPYJXYDA9Hp1E/e795EcwIYS4gBSDQlQAqqoydulYMvIzaFO5DY+1eUzrSGWSzW5j++ntALSIaIFep9c4kQCwJB0n8Yfn0XsHEXLXm+hMHlpHEhpR7XZyM9Lw9A8EoNODT2AwmWh398O4+/hqnO7qqHYb5jOHADCF1dY4jRBlm91m48zBvQCE1WmITi+f2xeTYlCICuCn/T/xy4FfMOgMzBowS4qY65RnzaPNrDYAZI3PwsvkpXEikX9yH0kLJmLPy0QxuGPPz5ZisIKKP7CHFe++hMFk4u73v0VRFNy8fOg6+lmto10T1Wom4atHAag8bjEo8lVNiOtlNefz1cODABi3fBcmD0+NE7keeYcRopxLzU3l0aUFXyzG3zSexmGNNU4kRPHIjfmH5EWvoFrzMVWqR/DtrzlOExUVR15mOn/Meoftv3wLqorJ04uUE0cJqlpT62hCCOHypBgUopx7euXTnMk+Q73gekzsJMOoi/Ihe9cKUpa9Daod95ptCBr4gvQIVjCqqrJnxULWzXidnLQUABr0vIXujzyPd1CoxumEEKJskGJQiHJs/u75fLHjCwBmDZiFm8FN40RC3LisHUtIXf4eAJ4NexLY9+mCIfhFhZGdksTClx4jbtcWAIKq1aLXky9TrUV7jZMJIUTZIp+eQpRTM7bM4JGljwCgoPBf0n90rNpR41RC3Di3as3Refrj1bgXfl0fQlF0WkcSpczD15/87EyM7h50HP4ore94AL3RpHUsIYQoc6QYFKIcisuIY+zSsY7bKiqjl4wmOipaJpAXZZKqqo4pAYwBlQkf8Tl6rwCNU4nSoqoqB9YvJ6p9dwxubugMBgZMfBs3bx/8wippHU8IIcos+TlViHLoYNJBVFSndTbVRkxKjEaJhLh+9rwsEr9/jtzDmxzrpBCsOBIO/8e8x+9m0UuPsfmH2Y71obXqSiEohBA3SHoGhSiHknKSCq3TK3qiAqM0SFN+GPVGXurykmNZlDxr+hkSF0zAmnQcS9JxIkZ/jc4o175WBHmZGfz5xXtsXzQX1W7H6O6Bwc1d61glTtEb8O14r2MZu8aBhCjD9AYDHe9/zLEsCpNWEaIc+uXgL0DBtYIqKnpFz6f9P5VTRG+QSW/i5a4vax2jwjCfiSFxwUTsWcnovYMIvmOqFIIVgGq3s2vZT6z/7E3HKKH1uvWl+yPP4xta/nsCFb0Rv07Dz6+wW7QLI0QZpzea6PTAE1rHcGlSDApRzqTkpvDTvp8AWDJ0CZ4mT6ICo6QQFGVK3tFtJC2cjGrOwRBcnZAhUzH4ynQBFcHvn77JpvmfAwWjhN78xEtUb9lB41RCCFE+STEoRDkzd9dc8m35NA9vTt86fbWOU67YVTv7E/cDUD+kPjoZxbJEZO9eWTCHoN2GW9VmBA96GZ27t9axRClpNuBOdi37kfbDHqbl4PvQGyrWKdmqaseaFAuAIbiqxmmEKNtUu52k4wXjJQRXi0LRyef2xaQYFKIcUVWVz7cX/KL+UIuHNE5T/uRacmk0oxEAWeOz8DJ5aZyofMo/tQ/sNjwb9iCwz/9QDDJlQHlls5jZ+vPXZCbG0/PRSQAERFbnkQV/YqwA1wcWRbXkEz+74P278rjFoMhXNSGulyU/j9n3F/wwPm75Lkwenhoncj3yDiNEObL55Gb2JOzBw+DB3Y3v1jqOENcl4ObHcKvUAM9GPWUOwXLsyKb1rP7oNVJij4Ci0Lj3YMKi6gNU2EJQCCFKm3zKXuDll19GURSn/+rVq+e4Py8vj7FjxxIUFIS3tzeDBw/mzJkzTvuIjY2lX79+eHp6EhoayjPPPIPVai3tpyIqqHO9gnc0vAN/d39twwhxlex5WaT/MQfVVvBeqej0eDXuJYVgOZUad4wFz4/kh2dHkBJ7BM+AIPo88xqhNetqHU0IISoc6Rm8SMOGDVm9erXjtuGCYWifeuopfvvtNxYsWICfnx+PPvoogwYN4u+//wbAZrPRr18/wsPD2bBhA6dPn+a+++7DaDQyderUUn8uomLJzM9k/p75AIxsMVLjNEJcnYKpIyZiTTqGPT+bgJvHah1JlBBzTjYbvvmYLQu+xGaxoNMbaDn4PjoOfwx3bx+t4wkhRIUkxeBFDAYD4eHhhdanp6cze/Zsvv32W7p37w7Al19+Sf369fnnn39o164dK1euZN++faxevZqwsDCaNWvGK6+8wnPPPcfLL7+MySTXvYiSM3/PfLIt2dQNqkvHKh21jiPEFeWf+o+kn17Anp2KzjsIr8a9tI4kSpDdZmPnbwuwWSzUbNOZHo9OJKhaLa1jCSFEhSbF4EUOHTpEpUqVcHd3p3379kybNo2qVauybds2LBYLPXv2dGxbr149qlatysaNG2nXrh0bN26kcePGhIWFObaJjo5mzJgx7N27l+bNmxd5zPz8fPLz8x23MzIyALBYLFgsMr9QcTnXluW1Tc+dIvpA0wdK9dTk8t6uF7rwOVosFixKST5nC0bjhcctX+2bd/Av0pa9BdZ8DCE1CBg4GcU3pFReRxXpNVuaimrXMwf3Elq7AYqioHf3oMdjL2Bwd6dm264oiiL/BkWwX/D+bbFasaEWLEtbFSt5HygZrtau1gtyWC0WFINr5LpWJdmeUgxeoG3btsyZM4e6dety+vRpJk+eTKdOndizZw/x8fGYTCb8/f2dHhMWFkZ8fDwA8fHxToXgufvP3Xcp06ZNY/LkyYXWr1u3Dk9PGfWouK1atUrrCMXuWO4xtpzagkExEH4mnKVLl5Z6hvLYrhfLs+U5llesWIG7vuQGudDr8+jfv2B57dq12GzlZEANVSU05V8qJ/yNAqR7VeNoQC/sf20p9SgV4TWrhVWrVmFOTybhjyVkHtpF5f734Vun6fkNcnI5sGyZdgFdnM5uodnZ5ZUrVmDXFfwqJK/XkiHtWjJcpV3tlvOdLStWrkBndNMwzfXLyckpsX1LMXiBPn36OJabNGlC27ZtqVatGj/88AMeHh4ldtzx48czbtw4x+2MjAyqVKlCt27dCAoKKrHjVjQWi4VVq1Zx8803YzSWr3mrnlr5FAC31L2Fu28t3VFEy3O7XsxsMzPOs+BvtX/X/pj0JXnqd7ZjqXv37hiN/iV4rNJjy0gkac5sVMCz2QDCuo2mrk5fqhkq0mu2NFksFpb/thifhCMcXPg1NosFRaejaqAvHfrKnKdXS7VZyPRJBCD6pr5Y7cjrtQTI+0DJcLV2tVnM+MQXzDN4U99+6I1l85Kt5OTkEtu3FIOX4e/vT506dYiJieHmm2/GbDaTlpbm1Dt45swZxzWG4eHhbN682Wkf50YbLeo6xHPc3Nxwcyv8S4XRaHSJP6Typry1a64ll3l75gEwutVozZ5beWvXohiNRt7u/XZpHc3puOWlbY1BlQgaOAlrykm8W92GoijaZSlH7ao1u83G7tW/cviLN7DlZAJQrWUHeoydQGiteld4tHBiNBLUc4zjpnL29DB5vZYMadeS4SrtajQa6fnoBK1j3LCSbEsZt/sysrKyOHz4MBEREbRs2RKj0ciaNWsc9x84cIDY2Fjat28PQPv27dm9ezcJCQmObVatWoWvry8NGjQo9fyiYvh5/8+k5aVRza8aPWv2vPIDhChl1rRT5J/c57jtUastPq0HaVoIiuK1ZOozrHx7EracTPwrV2Xw1Jnc9fZXUggKIYSLk57BCzz99NMMGDCAatWqcerUKV566SX0ej1Dhw7Fz8+PESNGMG7cOAIDA/H19eWxxx6jffv2tGvXDoBevXrRoEED7r33XqZPn058fDyTJk1i7NixRfb8CVEczg0cM6L5CHQyL1uJsqt2YtNjAajqV1Xa+yrkxe4ieeHLgELY8I8w+EdoHUmUgCZ9BnP4n9/xa9GFu8e/irunl9aRyixVtWNLL/hRWe8XqnEaIco21W4n/cwpAPzCKqHo5HP7YlIMXiAuLo6hQ4eSnJxMSEgIN910E//88w8hISEAvPvuu+h0OgYPHkx+fj7R0dF88sknjsfr9XqWLFnCmDFjaN++PV5eXgwfPpwpU6Zo9ZREOXcw+SDrj69Hp+h4oPkDWscp93ItudR4vwYAWeOz8DLJF97Lydq5jNQV74PdijG8Dui1P2VI3Ljs1GT+nvMBvmGVaXf3KACqt+rIyHlrWLP+jzJ7TY6rUC35nJ55DwCVxy0GRb6qCXG9LPl5zLyrKwDjlu/C5CEDM15M3mEuMH/+/Mve7+7uzscff8zHH398yW2qVaumyUiOomKavX02AH2i+hDpG6lxGiEKqHYbaes+J2vLjwB41OtCYL9n0BnLyYioFZQ1P5+tP81h49wZ5GdnYfLwotmAu3D38QXAzctb44RCCCGulRSDQpRRFpuFOTvnAPBQi4e0DSPEWfb8bJJ/fY28wwWDafnedB++He+V6wPLMNVuZ//a3/j987fIiD8JQFidhvQYO8FRCAohhCibpBgUooyas2MOCdkJBHsE0692P63jCAFAxsZvyTu8GcVgIrDfs3jW76p1JHEDzsTsZ9n0CcQf2A2AT0gYXUY+TcObb5Vrb4QQohyQYlCIMmj29tmMWlJwrU5ybjJf7/yaES1GaJxKCPDteB/W5BP4dhiGKaKu1nHEDTK6e5AQsx+Tpxdth46izZAHMbqX3Ly7QgghSpcUg0KUMXEZcY5CEEBFZfSS0URHRct1g0ITuUc2416jFYqiQ2d0I3iwDJpVVmUmneHo5j9p0vd2AAIjq3PLi+9SpWkbvAKCNE4nhBCiuEkxKEQZcyDpAHbV7rTOptqISYmRYlCUKtVmIW3NDLK2/4pvx3vx6zRc60jiOuVnZ7Jp/iw2fz8bqzmfsNoNCKtdMD9uva59NE4nhBCipEgxKEQZs/309kLr9IqeqMAoDdJULAadgUdaPeJYrshs2akkL5xCftxuQEGRaSPKJJvFzI7F8/n7q4/ISUsBoHKjFiAD/mhG0enxbnGLYxlV40BClGE6vZ4WA4c5lkVhFfvbjBBlTFJOEq///ToACgoqKnpFz6f9P5VewVLgZnDj436XnlqmojDHHyLp5xexZSSimDwJGjAej9rttY4lroFqt7NvzRL+/OJd0k6dACAgsjpdRz9LnU43y+ivGlIMJgJ6PX5+hcWiXRghyjiDyY1eT03WOoZLk2JQiDJk/OrxpOSm0CSsCb/c9QvH0o4RFRglhaAoNdl715C67G1UqxlDYCTBg6dgDKqqdSxxjcx5Oaz56FVy0lLwCgym4/DHaNp/CHqD9PAKIURFIsWgEGXEP3H/MOvfWQB80vcTqvtXp7p/dW1DVTCqqpKUkwRAsGdwhes9sWYkkrL0LbBZcK/VhqABE9C5y0TjZcWZmP2E1qqHoii4eXrTZeT/yE5NptXt92Py8NQ6njhLVVXsuekA6Dz8NE4jRNmmqiq56QWnwHv4BVa4z+2rIcWgEGWA1W5lzG9jAHig2QN0rNpR40QVU44lh9C3QgHIGp+Fl8lL40Sly+AbQmD0k1hS4/DrdH/B9UzC5aWcOMr6z9/mwPrlDJz8oWNAmKb979Q4mSiKasnj1AcFo7lWHrcYFPmqJsT1suTl8sGtbQEYt3yX/PBVBHmHEaIM+GTLJ+yI30GAewBv9HxD6ziiAjEnHAG7DVN4bQC8mkRrnEhcrYyEU/w95yN2Lf8J1WYDRSHh8AEZHVQIIYSDFINCuLjTmaeZtHYSANN6TCPEK0TjRKKiKLg+8B10nn6E3T8DvaecslYWZKcms3HeDP5dNA/b2cFHarXvRpeRTxNaq67G6YQQQrgSKQaFcHFPr3qaTHMmbSq34aEWD2kdR1QAqs1K2tpPydq2EABDYBWQyyzKjEUvP8aJHZsBqNKsDV1GPk1koxYapxJCCOGKpBgUwoWtPbqWb3d/i07R8UnfT9DLNVqihNmykkla9ArmuD0A+LS/G79Ow+X6QBdmycsFwOjuAUD7u0djyc2ly8j/Ub1VRxkwQQghxCVJMSiEizLbzIxdOhaAMa3G0LJSS40TifIuP24PSYtewZ6VjOLmSVC/5/CoI4MVuSqrOZ9dvy1gwzef0HzgMDreV/B+UaNNZ2q06SxFoBBCiCuSYlAIFxSXEcfk3yfzX9J/hHqF8mr3V7WOJCqAzM0/Ys9KxhBcneBBL2MMlPkrXZHNamHP8p/5++uPyThzCoAD65fT4Z4xKDqdFIFCCCGumhSDQriY2dtnM2rJKOyqHYABtQfg7+6vbSgBgEFnYHjT4Y7l8iaw79Ok+4Xh1+l+dCYPreOIi9htNvat/pW/vvqQtJOxAHgHh9HhnjE07T8ERafTOKEoDopOj2ejXo5lVI0DCVGG6fR6GvUe5FgWhZW/bzNClGFxGXFOhSDAnJ1zeLnby0T6Si+N1twMbswZOEfrGMXGknyCnL1r8O00HEVR0Ll7E9BjjNaxxCX8/tmbbJ4/CwDPgCDa3T2a5rfejdHNXeNkojgpBhNB/Z89v+LsiLBCiGtnMLnRf/x0rWO4NCkGhXAhh5IPORWCADbVRkxKjBSDoljl7F9HyrJ3UM256P3C8G4qc8+5GlVVseTmYPL0AqDZgLvYs2IhbYY8SIvb7pXJk4UQQtwwKQaFcCG1g2oXWqdX9EQFRmmQRlxMVVVyLDkAeBo9y+S1WarVXDBtxPZfAHCr2hSPWm01TiUupKoqMRvW8NeXHxBcPYoBk94BIDCyOmMX/IneaNI4oShJqqqiWvIAUIzS6yvEjVBV1WnE5bL4uV3SpBgUwoUcSDrgdFuv6Pm0/6fSK+giciw5eE/zBiBrfBZeJi+NE10ba1o8yb+8gvl0wetMpo1wLRcWgWcO7QMg7fQJ8jLTcffxA5BCsAJQLXmcfGcAAJXHLQZFvqoJcb0sebm807sJAOOW75IzKoog7zBCuAhVVZmwdgIA9ze9n+HNhhMVGCWFoCgWuYc3k/zrVNT8LHTuPgQOeF56BF1EUUWgycOLloPvo82QBx2FoBBCCFHcpBgUwkUs+m8Rm09uxsvoxes9XyfMO0zrSKIcUfRGVHMOpkr1CLr1BQx+8vpyFTsWz2fF2y8AZ4vAQffSesiDePoHapxMCCFEeSfFoBAuwGa3MXHtRACebPekFILiqmXtXEpezKZL3h8Q/QR670DcqzcnZMhU3Ko2RdEbSzGhuJhqt5Odmox3UAgADXr0Z+O8mTTsMUCKQCGEEKVKikEhXMA3u75hf9J+Aj0CeabDM1rHEWWIJeEIuYf+vuT9/t1HO5bda7QqjUjiEuw2GwfWL2fDN5+gMxi4/7NFKIqCm5cPo+etRm+QIl0IIUTpkmJQCI3lW/N56feXAHi+4/P4ucv1QeLS8o7vQDG64VapPgCe9btiDK5+ye11Hr6llExcit1qZf+639jw9Sckxx4GwOTpRerJ4wRGVgeQQlAIIYQmpBgUQmMzt84kNj2WSj6VeLTNo1rHES5KtdvI+HsuGX/PRe8bQviDn6Jz98EtshFukY20jieKYLNa2LvqVzZ+8wmpJ48D4ObtS+s77qfV4OEyMIwQQgjNSTEohIYy8zN59c9XAXipy0t4GD00TiQuR6/Tc3uD2x3LpcWWlULqslfIj90JgHv1liDX/bm8o5v/ZOnrzwHg4RdA6zseoOWge3Hz8tE4mXBlik6PR93OjmVUjQMJUYbpdHrqduntWBaFSTEohIbe/eddknKSqB1YmweaPaB1HHEF7gZ3FtyxoNSPmzzvCexZuShGdwJ6P4VXwx6lnkFcmTknm6Rjh6jUoBkAtdp1pXrLjtRo04nmtwzF5Fm25qUU2lAMJoJve/H8CotFuzBClHEGNzdum/KR1jFcmhSDQmgkKSeJtza8BcAr3V7BKD094gKZO5fi07RgWc3PQu8TTsjQNzEGyryTriYvM52tP33N1p++QlEUHvnhD4zuHig6HXe985XW8YQQQohLkmJQCI1M+3MameZMmoc3546Gd2gdR7iQ3CNbSV/9iaMYBLBlJqEY3LQLJQrJSk5ky4Iv+XfRPMy52QAEVK5G2ukThNSoo3E6IYQQ4sqkGBRCA5vjNvPh5g8BmNpjKjpFp3EicTWyzdl4T/MGIGt8Fl6m4j3tT7WaydjwLRkbv0Up9O6sYk09icE3pFiPKa5dZmI8G+fOYOfSBdjMZgBCatWjwz1jqNulNzq9XJcirp/dnMvJdwYAUHncYop4MxBCXCVzbg7v9G4CwLjluzB5eGqcyPXIO4wQpWz29tmMXDwS9eyoAHEZcRonEq4g/9R+Upa+hTXpeNEbKDoMAZVLN5QoUn52JtsXzQOgUoNmdLj3EWq174aiKBonE0IIIa6NFINClKK4jDhGLRnlKAQBHl7yML2jehPpK9eCVSTWjESsqSfR+wSTveM3Mrf8BKodnac/Ab0ew25OBn4v2FjREdD7KekV1ICqqsTu2MSZg3tpc+cIAIKr16bTg09SuXFLqjVvJ0WgEEKIMkuKQSFK0aHkQ9hVu9M6m2ojJiVGisEKJGvnMlKXvwsXvRY8G/bEv+cY9B5+QLZjffD9n+IeGFXKKSs21W7n4F+r2fTdp5zatxNFXzA8uV94Qe9sx+EyJ6gQQoiyT4pBIUqRu8G90Dq9oidKvuhXGJb0BFKXvcPFk4cF9H0G7ybRRT5G7xNcCskEgDU/n72rf2HT/FmkxB4BwGByo3GfwegM8pEphBCifJFPNiFK0Te7vnG6rVf0fNr/U+kVLGfOnQJqCKiMwTcEVVWxJBwmZ/86snetpKhZpA1+YaUfVDg5uWc7P7/wCNkpSQC4efvSYuAwWg0ejlegFORCCCHKHykGhSglpzNP88W/XwDww+0/EOIVQlRglBSC5YzTKaCKgnutdlhTT2JNjr30g2RwGM3YrBb0hoI5PoOqRWHJzcUnJJxWd9xPswF34ebprXFCIYQQouRIMShEKXln4zvk2/LpUKUDtze4XQadKIP0Oj19a/d1LF/MmpHofC2gqpIXs/Hsg414RLXDs343bDlppK366GzBKIPDaCE3PpbFrzxFdtIZ7vn4BxRFwd3Hl7s/mEdIzbqOAlGI0qbo9LjXauNYLuJEAiHEVdLp9NRq19WxLAqTYlCIUpCck8yMrTMAmNhpohSCZZS7wZ3f7v7tkvdbU08WGhQGwKfdUHzb34XO7fy8hB5R7Z1OJRUlz26zEbNxLZu/n03crq2O9QmH/yMsqj4A4XUaaRVPCAAUg4mQO6aeX2GxaBdGiDLO4ObGHW/M0jqGS5NiUIhS8MGmD8i2ZNMsvBl9ovpoHUeUEEVfRG+SosO7xS1OhSCAwTdEisBSYs7JZvfyn9j641eknjw7j6NOR4MeA2g3dCShteppG1AIIYTQiBSDQpSwjPwMPtj8AQATbpogvYLllD0vi5Tl7zivlFNAXcKx7RtY9f4UoGBQmCb9hpDqG0GfO+/GaJTTQYUQQlRcUgwKUcJmbJlBWl4adYPqMqj+IK3jiBuQbc4m9K1QABKeTsDLVNDbp9ptJP/yCtak4+i9gwgaPAXVnCungGrk1P6dZCaeoW7nXgBEte9OjTadiOrQncbRg1CMJpYuXapxSiGKZjfncurDOwCo9NgCUOSrmhDXy5ybw4cD2wLw2KJNmDw8NU7keuQdRogSlGvJ5Z1/CnqLxt80vshBR0TZkmPJcbqtqippqz8m7+g2FKM7wbe/gim8jkbpKi6b1cLBP1ay7eevidu9Da/AYGq164LB5IZOr+fON790bGuRa7CEi1MteVpHEKLcsOTlah3BpUkxKEQJmrV9FgnZCVT3r87dje/WOo4oAVnbFpG1/VdAIbD/81IIlrKctBR2Lvme7YvmkZkYD4DOYKRG606Yc7IxmNw0TiiEEEK4LikGhSghZpuZ6RumA/Bsh2cxFjW4iCjTcmP+IW1NwSixfl0fwrPuTRonqlh2L1/I8rcnYjObAfAMCKL5LUNpfuvdeAeFapxOCCGEcH1SDApRQr7Z+Q1xGXFEeEfwQPMHtI4jipk18RiZv74Gqh2vJr3xaTtE60jlnt1qxZybjbuPHwBhtRtgM5sJq9OQVoPvp373vtITKIQQQlwDKQaFKAE2u43X/34dgP+1/x/uBneNE4ni1BBvMn98AdWci1vVZgREPyGjxJag7NRkdi75nh2/fkfV5u3oP+FNAEJr1eXBL5YQUrOutL8QQghxHaQYFKIELNi3gJiUGAI9AhndarTWcUQxUVU7T+tr8pi+OmpuBgDutTsUPb+guCGqqnJ6/062/fwN//2+FNvZQV+ObduA1Zzv6AGUOQKFEEKI6yfFoBDFLDY9lglrJgDwZNsn8TZ5a5xIXAtrRiLW1JOOaSHs5lzyjm4j7/A/ZB/cwOOGGk7bp6+diWfdTjKFRDE68MdKNs79hPgDexzrIuo1ocVt91K/m5wKKso5RYdblSaOZSHE9VN0Oqo0a+NYFoVJMXiBadOm8fPPP/Pff//h4eFBhw4deOONN6hbt65jm65du7J+/Xqnx40ePZqZM2c6bsfGxjJmzBjWrVuHt7c3w4cPZ9q0aRgM0tzl3eztsxm5eCQqKgB+7n4aJxLXImvnMlKXvwuqHVAwBFfFmnoKbJeZikC1FxSPUgwWm5QTR4g/sAe9yUT9bv1ocds9VKrfVOtYQpQKndGN0GHvOG7bZCoUIa6b0c2dYe9/q3UMlybVyQXWr1/P2LFjad26NVarlQkTJtCrVy/27duHl5eXY7uRI0cyZcoUx21Pz/MTWNpsNvr160d4eDgbNmzg9OnT3HfffRiNRqZOnVqqz0eUrriMOEYtGeUoBAHGrRjHoPqDiPSN1DCZuBrWjERSl70Djn8/FWvScQD0/hF4RLXHVKkuKYtfB/X8vzGKDkNA5VLPWx7YrVZiNq7j31+/pUmf26nfvR8ATfvdcfb/Q/D0D9QyohBCCFGuSTF4geXLlzvdnjNnDqGhoWzbto3OnTs71nt6ehIeHl7kPlauXMm+fftYvXo1YWFhNGvWjFdeeYXnnnuOl19+GZPJVKLPQWjnUPIh7KrdaZ1NtRGTEiPFoIuzpsWTvPRNuKCQPyeg7zN4Ne7lGKBEtZjP9x4qOgJ6PyW9gtcoMzGenb/9wM4l35OZeAYAqznfUQx6+gfRftjDWkYUQgghKgQpBi8jPT0dgMBA51+m582bx9y5cwkPD2fAgAG88MILjt7BjRs30rhxY8LCwhzbR0dHM2bMGPbu3Uvz5s0LHSc/P5/8/HzH7YyMgoEpLBYLFjk9pNica8uSalODUvjPSa/oqeZTrVz/O5Z0u5Yke3422Zu+J3v7oqJPBVV0GCIbY7VaAcg2Z1N7xX2EYmT9bT/gHVITvU9ICT13C8az49IU7L/ste/Fjm39m52Lv+Pwxt9R7TYAPPwCaNR7ME36DSm111BZfs26MmnX4mG35JH4+XAAQkZ+hQ09IO1a3OT1WjJcrV0tuTl8fk9PAEbOXY3Rw/MKj3BNJdmeUgxegt1u58knn6Rjx440atTIsf7uu++mWrVqVKpUiV27dvHcc89x4MABfv75ZwDi4+OdCkHAcTs+Pr7IY02bNo3JkycXWr9u3TqnU1BF8Vi1alWx71NVVaYcmeK0ToeOhyMfZtdfu9jFrmI/pqspiXYtbkZLFm7mNPKNvvhlxxKR+A9GWy4AmZ6RZHpGEJG0FQUVFYXY8K5s/3OL4/F5tjyScpNIAtbsPYm7PrnEsur1efTvX7C8du1abLayPz3Jse8/IvfkUQA8K9fEv2l7fKKakGUwsGHHbtixu1TzlIXXbFkk7XpjdHYLzc6OVrxyxQrsuoJfhaRdS4a0a8lwlXa1W/LJTU8FYMXKFeiMZXMAspycnBLbtxSDlzB27Fj27NnDX3/95bR+1KhRjuXGjRsTERFBjx49OHz4MLVq1bquY40fP55x48Y5bmdkZFClShW6detGUFDQ9T0BUYjFYmHVqlXcfPPNGI3FOxXA3N1z+Xfnv7jp3fjtrt9QUakVUKtCnB5aku1anHJ2ryBj1Rzn6/0AfUBlfLo8RFjNtiiKgi0zEWvaaQz+EUT4OJ/+mW3OhrP1SnR0NF4mL0pOtmOpe/fuGI3+JXis4mW32Ti+7W92L/uJno+/iGdAwfvYIR8DJ3ZuoUn/IQRXr61ZvrLymi1rpF2Lh92SR8KBgkHpekVHY0Mv7VoC5PVaMlytXS25ORz4sGCE9+he0WW2ZzA5ueR+fJZisAiPPvooS5Ys4Y8//iAy8vJf5tu2bQtATEwMtWrVIjw8nM2bNzttc+ZMwTUxl7rO0M3NDTe3wr9UGI1Gl/hDKm+Ku10TshN4evXTALzU5SV6RPUotn2XJa78erVmJJKx6v1ChaDvTcPxbT8URX/+rdAYWAkCKxW5H6N6/vmV/PMtzWMVj4yE0+xa+iO7li4g48wpACIbtaDtXQ8B0KB7PxqcvS7QFZSVdi1rpF1vjF21OpaNBgO6s5cgSLuWDGnXkuEq7apaz2cwuEim61GSuaUYvICqqjz22GMsXLiQ33//nRo1alzxMTt27AAgIiICgPbt2/Paa6+RkJBAaGgoUNBV7uvrS4MGDUosu9DO48seJyU3hWbhzXi6w9NaxxFFyN69olAhCOBWpbFTISiunc1q4fDG39n52w8c2bQe1V4wiJK7jx+Nom8jqn03jRMKIYQQ4lLkW9AFxo4dy7fffssvv/yCj4+P4xo/Pz8/PDw8OHz4MN9++y19+/YlKCiIXbt28dRTT9G5c2eaNCmYILZXr140aNCAe++9l+nTpxMfH8+kSZMYO3Zskb1/omxbfGAx3+/9Hp2iY9aAWRj1ZfMXp/LKnpdF6upPyNmzsvCdMiVEsTBnZ/HL5Mcdc6FVadaGZv3vpG7n3hjkPU8IIYRwaVIMXmDGjBlAwcTyF/ryyy+5//77MZlMrF69mvfee4/s7GyqVKnC4MGDmTRpkmNbvV7PkiVLGDNmDO3bt8fLy4vhw4c7zUsoyof0vHTG/DYGgP+1/x8tK7XUOJG4UN6xbaQsfQtbRiKg4FajFfnHtsmUEDcgPzuT/9YtJf7AXqL/V/Ce5uEXQNP+d2F0c6dJvzsIqlpT45RCCCGEuFpSDF5ALeI0sgtVqVKF9evXX3E/1apVY+nSpcUVS7io51c/z8nMk9QKqMXLXV/WOo6g4NpAS8IRcv5b7+gNNPhXIrD/s7hFNsKakYg19SSGgMrXVQjqFB2tKrVyLFcEqqoSt2sru5b+yH+/L8WSVzD6asvB9xFcPQqAXk++pGVEIcoXRYcxvI5jWQhx/RSdjvC6jR3LojApBoW4DuuPrWfmtoLR3j4f8DmexrI5OlVZcrlCTrWaydy6kPTfZ3HhxPHeLW7Br+tIdCYPAAy+ITfUG+hh9GDLyC1X3rAcODcYzJ4VP5N26oRjfWDVmjTtewdeATLSsRAlQWd0I/z+Txy3bS4yX5sQZZHRzZ37P1uodQyXJsWgENfoUPIhhv08DICHmj9EtxoyQEZJy9q5jNTl7zgGgTGGRaEY3bBnp2HLSUXNL2L+HUXBp91QRyEors2pvf/y15fvA2Dy8KJetz406TeEyg2boyiKxumEEEIIURykGBTiGszePpuRi0einu19ahLWRONE5Z81I9GpEASwnIm58gNVtaAnUa4LvCzVbuf4jk3sWf4zIbXq0vbOgmkgojr0oPZNN1O3SzR1OvXCVEbnZhJCCCHEpUkxKMRVisuIY9SSUY5CEOCpFU9xW/3bKsTk8lqxpJwocloI34734VatGXqvALBbif9idMHgMOeUwGihOZYcGnxcMEXMvrH7yvTpwYlHD7J35SL2rV5MRsJpAPwrV6XNkBEoioLBzY3Br83QOKUQFY/dkkf85yMACB85G9BrG0iIMsySl8vnw3sDMPKr5Rjd5Wyhi0kxKMRV2puwF/uFxQZgU23EpMRIMViC8o/vLLxS0eHVtI9Tr19A76dIXf5uiY4Wqqoqx9OPO5bLon9//Y5/f/mWhJj9jnVu3j7U796fxtG3aZhMCAGAqmLLOONYRs7KFuK6qapKRvxJx7IoTIpBIa7SLwd+KbROr+iJCozSIE3FYI4/SOam78/eUgD1koWed9M+uNdodUOjhZZH5twcjO4ejuv8Tu3dQULMfnQGI7XadaFhr4FEtesmcwIKIYQQFZAUg0Jchb9j/+bTbZ8CBVMK2FU7ekXPp/0/lV7BEmI355L8y2tgt+JR5yb8ejyCLe3UZQu9Gx0ttLywWcwc2fwn+1YvJmbDGoZ98B3hdRsB0GLgMCLqN6F+t754+AVonFQIIYQQWpJiUIgryDJnMXzRcOyqnfua3sdr3V8jJiWGqMAoKQRLUNqqj7CmnkTvE0JAn3HoPXwx+oVqHctl2W02TuzczL7ViznwxwryMtMd98VsXOsoBiPqNyGivgx8JIQQQggpBoW4omdXPcvh1MNE+kbyfu/38Xf3lyKwhOXsW0f27hWAQuCA59F7+GodyaWlxh1j3uN3k5Wc4FjnHRRKve59adjjFsLrNdYwnRBCCCFclRSDQlzGipgVzNhaMKLil7d+ib+7v7aBKgBr2mlSVrwLgG+Hu3Gv2lTjRK7FbrUSt2cbOWkp1OvaBwC/iCqoqh03b1/qdelNg54DqNK0DTq9jEIohBBCiEuTYlCIS0jNTeXBXx8E4NHWj9KzZk+NE5V/qt1G8uJpqPk5mCo3wPem+7SO5ERRFBqENHAsl5aUuGOknUjg0F+riNm4jryMNLyDw6jbORpFp0On13PX218TEFkNg0kGghGiTFMUDMHVHMtCiOunKArB1aMcy6IwKQaFuITHlj3GqcxT1Amqwxs3v6F1nHLPmpFI+vpZmE/uQ3HzJGjABBSda/VseRo92fvI3mLZV0bCaVLjjhEQWR3f0Ain++xWK//Mn0GHewpuz314EJY8neN+D78AqrfqiDk3GzcvHwBCatYpllxCCG3pjO5EPDTbcdtmsWiYRoiyzejuwUNfLdc6hkuTYlCIIvy470fm7Z6HTtHx1cCvyvTk4mVB1s5lpC57ByiYA8izfjcM/uHahroBlyv0AHb+9gPL35qEarej6HS0u3s0vqERnDm0jzMx+wumftDnOYrBc5r2G0LDXrcS2aglOoO8fQshhBDixsi3CSEuEp8Vz8NLHgZg/E3jaRfZTuNEZZ81I7HQ/H+qzYI1/Qz5J/c7FYIA2TuX4dvhnjI5TcTO335g+ZuTUFU7KAqNom8jrHYDLLk5mHOyyEpOZM+KhY7tVbudjXNnFNpPUZ2iDW6+harN2pZkfCGEEEJUIFIMCnGBE+knGPLjEJJzk2kW3owXu7yodSSXZ8tMxDs7DltmIsbASk73qaqdzH++J339F5wr9gyBVVFtZmwZCaDai96pai8oHl2sGMyx5ND689YAbBm5pVCPcerJ4yx7cyKoZwtbVWXP8p/Zs/znK+47vF5jqrfsQFhUA7yCQvnx+aFO9ys6HQGVqxXPExFCuCy7JY8zX40FIGz4x4BrnS4vRFliycvlq9G3ATD804UY3T00TuR6pBgU4qzZ22czcvFI1LNFy8C6AzHpTRqncm1ZO5eRuvwd6qgqiZ8vwrvNHRh8Q7EkHsWScARz4lGw5Dk9xpoS61hWjO7ofYKxpsQ571jRYQioXBpP4Zqoqsq+xH2OZcd6u519axaz9uNp5wvBC1Rp1paAylUxeXqh2mHbz185bafodAx65ROnU0pvfuJFYLjj/t5Pv1rkKadCiHJGVbEmHXcsI2NeCHHdVFUl6ViMY1kUJsWgEEBcRhyjloxyFIIAr/zxCiNajJA5BS/BmpFI6vJ3nXrBsjb9cFWP9e85Fs96ndF5BaIoytmi8t2CnkJFR0Dvp1yuV/BCvnl64nZsJqJ6PVJij7Bu5hucObSvyG0VnY4BE99yKuRCa9VxumawqEKvce/BnCsG7//iNwIj6pbY8xFCCCFExSTFoBDA1zu/xn7RKYs21UZMSowUg5dgSY4t8jRPY6X6uFdrjimkBjovfxLnP+vcW6bo8KhzE3rvIMcq76Z9cK/RqtB1ha6o1SkfbvsvhIUbRjqtN3l60e7u0bj7+LHq/cmXLfSa9htCjdadSD15nIDK1a7Y4+cTHFbsz0MIIYQQQopBUeF9vfNrXlj7QqH1ekVPVGCUBolcn92cS+am7wvfoegIHviiUzEX0HvcVfX6GXxDXKIILGokUEt+HmmnYjm6awuD/gtBuei8rcZ9bqfbw8/g6V9Q4EZ16H7FQs83NEJO+xRCCCGEpqQYFBXauxvfZdzKcQC0j2zP5pObsak29IqeT/t/Kr2CRbBmJpH04yQsZ2JA0QP2s9e1FF3ouVKv3+WmfLBZzGyc9yl/zfnA0ZMZULkalvw8spLOOLa7uBAEaBQ90FEIghR6QgghhCgbpBgUFZKqqkxaO4mpf00F4Kl2T/FWr7c4lXmKmJQYogKjpBAsgjn+EEk/TsKWlYzO05/gwVNQPfz5e/lCOva+DfeLRhM9xxV6/Zzm9lMUmg64C6/AYJKOHiLp2CFSThxDtducHpN68rhj2c3LG6+QMJKPxTgVhDLKpxBCCCHKKikGRYVjs9t4dMmjfLb9MwCmdp/K8zc9j6IoRPpGShF4CbmHNpL862uoljwMQVUJueM1DP4RWCwWsrwi0ftof4rnpWQknHYUglDwY8COX7+7qsf2emoy9bv1xd3Xn1xrLoOeaUjnHTp0qiKjfAohip+ioPcNcywLIa6foij4hld2LIvCpBgUFUZcRhz/ZvzLzAUzWX54OTpFx8x+MxnZcuSVH1yBWdITyPxnPtn//gqAW/UWBA98EZ27t8bJrt7RzX86CsEL1WjTmeqtOhBSvTbuvn5888gQp+0UnY6oDt3x8AsAwNPoyfL3jhacbnqVg78IIcS10BndqfTIPMdtm8WiYRohyjajuwePfL9e6xguTYpBUSHM3j6bUUtGOUYM1St6vr/9ewY3GKxxMm1ZMxIveS2fLTuVjI3fkbX1/ITppsjGhNwxFUVfNt46VLudLQu+5PfP3ix0n6LT0eeZ15yKud5Pv3rFKR9ArgkUQgghRPlQNr7RCXED4jLiGLV4FHbO9/ioqLSNbKthKu05z+2n4NW0LzoPXyxnYjCfOYw9O6XQY8wn92LLTtX8+r+rkX7mFL9Ne5bYf/8BIKRmXZKOHSrWKR+EEEIIIcoyKQZFuXY68zT3LbzPqRAEsKv2Cj2HYMGE8e84TRifveO3Kz9QtRf0JGpQDF5uJNALt0mJO0bS0YP8+cV75GdlYnT3oMfYiTQdcCeZifE3NOVDriWXznM6A/DH/X/gYfQonicnhBBn2S35JMx7CoDQYe8COm0DCVGGWfLzmPfYUACGffgdRjd3jRO5HikGRblks9uYuXUmE9ZOICM/o9D9FXkOQVVVyd6xxHki+LPca7XDI6otxtBa6Nx9iJ81wnlieUWHIaByKaYt4DQS6Nlevab9hhTe5s1JqBfkrdSgGQMmvkVAZHXgxk/vtKt2tp7a6lgWQohip9qxxB90LKNIMSjE9VLtduIP7HYsi8KkGBTlRlxGHIeSD5FnzeOl319iy6ktALSu1Jo+UX147c/XKvwcgrbMJFJXfkDuoQ2F71R0BEQ/cdGE8U9d1YTxJanQSKB2O8umT2Dvyl+x26yYc7PJy0onI/6U8wMVhVtffA+/iIr37yyEEEIIcTWkGBTlwsUDxAD4uvkyrcc0RrccjV6n5/4m9zNv2TyG9RlGjaAaGqYtfaqqkr17BWlrZqDmZ4NOj3vN1uQd3nzZQk/rCePzMjPYMPeTIn/Ni93xz+UfrKqkxcdJMSiEEEIIcQlSDIoy79/T/zJy8UhUzp/2qKCw9r61tKzU0rEu0jeSxj6NK1SPoDUjkfy43WT/u5j8EwWnSRjD6xDY92lMoTUvO5roOaU1YfyF1wRa8/PY+tNX7F7+M5bcnMIbKwrdHn4ev/BKmDy9sOTlsejFsagXnPoqk8ELIYQQQlyeFIOiTFJVlT+O/8GMrTP4cd+PToUgFIwWmmnO1CjdlV1NEXYj+1BVlcwtP5K+9jM41zaKHr8uD+LT5nYUnR7QptAr6pq9C68JvFhwjdqE12nE3lW/XPaawd7PvHZV00IIIYQQQogCUgyKMuHc9YBhXmGsObqGmdtmsi9x3yW3d+UBYgqmdDg7kufZ0zO9m/Zx2uZKxeLF00J4t74dg18YlqRjWBOPY048UnA6qBMVzwbdHYVgaXEa/EXRcdMDj1O5YXMyk86QmRhPStxR9ixfWOhx1Vq0p/09Y6jWoj2KotD5oXGXHQm0PE0L8fP+n5mx9SN2xEO+FRqE9GJy11eIjop22u5kxkmeW/0cy2KWkWPJISowii9v/ZJWlVpdct8fb/6Yj7Z8xLG0Y1T1q8rEThO5r+l9Ttu89897zNg6g9j0WII9g7m9/u1M6zkNd4OMwiZEeZF3fAeJ3z1daH2lR39A7x0IgD0/h/Q/55B78C/sOWkYw6Lw7/kIbhH1Lrnf5CXTydmzstB6Q3A1Ih6aDUDGxm/JOfAX1pQTKAY33Co3wK/rSIxBVYrp2QlRuvau+oV/vvuc1LhjuHn5ULNtF7qPeQ4Pv4BC2+5bs4RfpzxJ7Zt6Mvi1mZfc54E/VvDvom85E7MPqzmfMc0qE7t9A4269nZs8+eX7/P3nA+dHhdYtSajvin8N3gpUgwKl1fU9YAAnkZPhjUexphWY9h+ejujl4x2+QFiLOnxpC57B0dvnWonddnbZGz8Dr2XPzo3b+y5GZhP/+d4jKlKYwx+4ajWfFSrBXteJua4Ped3qqpkbV5w5YOX0LQQmYnxZMfGkJkYT2Cl8x/keZkZHPxrFcumT+Tc81VVO39+8d5V7bfDfWOp1ryd4/bVjARaGpPBB3sGl+j+Af44/gc31+zO1O7r8HeHWdtvYsB3A9j00CaaRzQHIDU3lY5fdKRbjW4sG7aMEM8QDqUcIsC98AfPOTO2zGD8mvF8PuBzWlduzeaTmxm5eCQB7gEMqDsAgG93f8vzq5/ni1u/oEOVDhxMPsj9i+5HURTeiX6nxJ+7EAJ0Hn6ldqzwUXPQmTzPH9vL37GcsuxtLEnHCOz/PHqfIHL2rCZx/rOEP/QFBp+i3wsDej6Cf9eHHLdVu40zX4zCs25nx7r82F34tLgVU0RdVLuN9D9mk/j9c4Q/NBudSabsEcWrqIKsOMXt3saSqc/QY+xEojp2JzPxDCveeYFlb05k0KufOG2bdjqOdTOmEdmk9RX3e2LnFqq36kiXkf8j12pjzC09WfrKkwRX+onwOg0d2wXXqM1db3/tuK3TX9uP/lIMCpcWkxJT6HpAgCldp/B428fxcy/4wGwe0ZzoqGhiUmKICoxyyULQnHiUpJ8nA4WndLClncKWdqrwgwDzid2Yz17vdznGSg1wr9oEY3B1dJ5+JC2Y4Dx9xHVOC3G5Uzwv7PX7/KdPaX7bMPQGI7E7NnHm0L4ip68A8A2rRGBkDbxDwjB5eLJ90TynbV31ej8vkxeJzyRe8v7E7EQaz2jM420fZ0KnCQBsOLGBrnO6smzYMnrU7HFVx3mv93tANvACAK92fZElh1aw+OBiRzH4xt9vUMWvCl/e+qXjcTUCLj8w0je7vmF0y9Hc2ehOAGoG1GTLyS288fcbjmJww4kNdKzakbsb3w1Adf/qDG00lE0nN11VdiHEjdGZPKj8xE+O2zaLxel+W04a8bNH4tPyNnw7FPyd5sftJeHb/xEyZCru1Vtc0/H0nv7o3L0Lrbdb8sk98CfBg6fgXrUJAH6dhpMb8w/Z//6KX+cHi85/0b5yDv6NPS8LrybnezNC7nzdaZvAfs9y6oPbMccfchxLiOJg8vDkiV+3FHlfTloysx/oR8tB99Hh3kcAiNuznW+fGMaQ6bOp3rLDVR3j5N5/8QuvTKvbhwPgH1GFZgOGsum7T522s9tsLH51HDc98AQndm0lP6vw1GcX6vnYJMdycnIyK4+lMKhjS2I2rHUqBnV6A95B1/9DvxSDwmX9Hfs3Q38aWqgQBOhUrZOjEDwn0jfSJYtA1WYlc9P3pP89F2yWwhsoOgJvmYCiN5J/ci9Zm34otIlXs34YQ2qgGEyolnzSVn+CU1Gp6Age+MJF00KMu6FpIVRV5Z95M1k/69wprQq12nYhsEoNLPl55KSlcPCPFRdsb2f7z9847cMvPJL0+LiLnq6Oez763qmwDKvdoFxc7xfiFcIXt37BwPkD6VWrF3WD6nLvwnt5tM2jjkLwWNoxarxfg3XD19G1eter2q9dtZOZn0mgR6Bj3a8HfiW6VjR3LLiD9cfWU9m3Mo+0eoSRLUdecj/5tvxCp3p6GD3YfHIzFpsFo95IhyodmLtrLptPbqZN5TYcST3C0pil3Nvk3mtvECFEsdN7+hPY92mSfnoJ9xotMQRWIXnJ63i3vNVRCFrT4jk98x5Chr6Fe7Vml91f/BejUW0WjCHV8bvpPtwiGxXcYbeBakcxmJy2V4wm8k/sKWJPRcveuQy36i0w+IVdchv72csadB4+V71fIW6Up38QfZ97nZ8mjqFG604EVq3Bktf+R8vb7nEUgmmn45h5V1eGvjfX6WylC1Vu2Jz1n7/N4X9+p2bbLuSkJnNg/TJqtu3qtN3fX32Ip38QTfsN4cSurdecVwEsuTl4+Dp//02NO8ZHgzqgN7lRuWFzuox6Gr+wSle9XykGhcvJMmcxYc0EPtr8UZGFoCtfD3gxc8IRUn57E8uZQ0DBpO5uVZuQ/vsspyLNq35XAEzhdcja/GOhid59O9zjVMgpRvcrFnreTftg9a1K+uGd+NVqineNhlzswl4/r8BgEmL+I273VuJ2byV25xZy01LOb6yqHP7ndw7/8/tln3Ot9t1o2PMWqjRrg09wWJETxl9c6JWn6/361u7LyBYjGfbzMFpVaoWX0YtpPaY57jfqjNQNqoun0fMye3H2zj8fkmXOYkjD84PmHEk9woytMxjXfhwTbprAllNbeHz545j0JoY3G17kfqJrRTPr31kMrDeQFhEt2HZ6G7O2z8Jit5CUk0SETwR3N76bpJwkbvriJlRUrHYrD7d82NHTKYTQnkettng360vy4mmYwuugM7rj32XE+Q30BgyBVVCMl77OV+8dRED0k5gi6qBaLWTvXErCt/8j7L6PMIXXRufmialyAzL+nosxqCo6rwBy9q3DfHI/hoCr+6Jpy0wi78hmgm659PuHqtpJW/0JpsiGmEIq1rRPQnu12nWlWf8hLH51HOF1G2N096TLqPPX0uoNBgKr1sTofunTlyMbt+SWSW/zy8tPYDXnY7dZierQnV5PvezY5sSurexauoAHZi2+7qydIv2x5OVQr1s/x7pK9ZvR7/k3CKxak6zkBP6e8yHzHruLEXOW4uZZuMe/KFIMCs2dGxymdlBt9ifuZ+TikRxPPw7AA80eoFl4M8atGOfy1wOeY81IxJIcS97RrWRtXQh2Kzp3H/x7jsWzYQ8URcGzfrciB4gx+IZc1UTvV1PoFVWENeh5C7npKeSkpbB35S9s+XGO4/RMvcGIzVpEz+VF6vfoT1DVWtisFjbOnVHo9M7ocVOcirmrLfRK43q/G5VryaXPvILBfpYNW4aHsegPh7d6vUWjGY1YsHcB20Ztw83g5rivsm9l/nv0vyIfV5Rvd8Orf03nl7t+IdQr1LHertppVakVU3tMBQpOld6TsIeZ22Zeshh8ofMLxGfF0252O1RVJcw7jOFNhzN9w3R0ig6A34/9ztQ/p/JJv09oW7ktMSkxPLH8CV5Z/wovdHnhqnMLIa6P3ZJP0g/jAQgeMg3QFbmdX7fR5M5+iJz//iDs/k+cevAMPsFEjPqyyMedYwyq4jRgi1tkQ6xpp8nc8hNBA54HIKj/86QsfYtTH98Fig5TeG08G3TDHH/oqp5L9p6V6Ny98ajT8ZLbpK78AEviMULvee+q9inEtbDk5/HDswWnNA+Z/gVGt8I/kHR7ZDyz7+/Df78v4/7PFmEwnf/M9gkJv+JgLEnHDrH6w1fpOPxRarTpRFZyAutmvMGKt1+g73Ovk5+TxZLXnqb301Px9A+87L4uJeaPFfSoFkCv597AKyDIsb5Wuy6O5dBa9ahUvxkz7uzMf+uWFhp1/VKkGBSaunBwGAXF0RNYza8anw34jF61egEwqP4gl74e8BynkULP8qjdkYDoJxyjs8Hlp3S4moned/72A8vfnFgwr56iUPumngRXi8KSn4slN5fc9BQO/rnKsb1qt7Ns+gSWTb/0r7M2qwWTpzdVmrYmsnFLAitXZ9Hkx52me1B0Oro9/JyjaPOPiLyq0zvLQqF3NeyqnfXH1zuWL+Vw6mFOZZ7Crto5lnaMxmGNr+t48/fAQ7/Cd4O+oGfNnk73RfhE0CCkgdO6+sH1+Wn/T1yKh9GDL279gk/7f8qZ7DNEeEfw2bbP8DH5EOJV8Dp7Yd0L3NvkXh5qUTAAROOwxmRbshm1eBQTO090FI1CiBKi2sk/scuxzCX+5qxpp7BnJYNqx5Z+BkJr3vChTRF1yb9ggDJDQCVCh72D3ZyLas5B7x1E0qJXMPiHX/lpqCrZu1bg2bAnit5Y5DapKz8kL2YTocPeKZVpjkTFo9rtnNix2bFclLSTsWQlJaCqdtLj4witVfeajrFx7kwqN2pB26EFl2mE1qqH0d2TeY/dReeHxpGdkkR6fBw/ThjllAvgje51GfXNysuOk7BvzRL++OQ1vt1/hiebtb1sFncfXwIia5B68vhV55diUGjmeNpxp1FCzxWCDzR7gA/6fIC36Xz3tqteD3ghS+IxUpe97bxSUfDrOdapELwalysWE44ccC7qVJVDf67i0AXF3+XoDEZMnt7kZaQWum/wazOo1qK943bv7FcvW+w17TeEKs3bs/znH+g9aIjTaKIVldlm5p6f7+HOhndSN6guDy1+iN2Ru5169a7Gd7t/4MFfYf5g6FsrutD9Hat05EDyAad1B5MPUs3vygPvGPVGx9/T/L3z6V+nv6PIy7HkFCr49ErByGQFPz5c09MQQpQA1WYhZfHreNTrijEokpRlbxNe6XP0Xjc2aqI54TB676BC63UmDzB5YM/LJO/oVvy7Xfra5HPyY3diTT2J10VTJ0HBe0naqo/IPfgXIXe/jcG/7P9YKMomm8XM4tf+R73u/QiqUoNlb06gUoOlTr1vV2LJzys0gqdOV/A5qqoqQVVrMeLLpU73/zH7Hcw52fR87IXL/li+b/Vilr7xPN3HvcKzfQdfMYs5J5u0U7F4Bw686vxSDIoSd+FpoCa9iRUxK1gWs4zfDv5WZO/KfU3vcyoEXZ2q2snetYK0tUXMFaOq2NJOYfS7tkLgUg78sZJl08cXeV+dztEEVqmO0d0Tm8XMhm8+KXQK54g5SwmqWovMxHhm3NmlUK9fQGR1p31ezSmePiHheFWJwifkyr8UVwQT10wkPT/d8YPG0pilPPjLgyy5ewlQMDdgj6978PVtX9Omcpsi9/Ht7m8ZvmgU7/eGtpEQn3UGozEPD4OHY+Ckp9o9RYcvOjD1z6kMaTiEzSc389n2z/is/2eO/YxfPZ6TmSf5+raCIacPJh9k88nNtK3cltS8VN7Z+A57Evbw1cCvHI8ZUGcA72x8h+YRzR2nib6w7gUG1B2AvpTnqBRCFC19/RfY87MJuHksismD3MObSVn6FiF3vAaANTOJxO+eIbD/c7hVKnpOwMwtP2HwC8cQUh3VaiZ75zLyj+9wGukz98gWQMUYWAVr6inS1n2GMagKXo3Pjwya9vssbJlJjlNLz8netRxTpXpFXgeYuvIDcvatJXjwFHQmT2xZBdenK25e6IxuhbYXoqSsn/UO+VmZ3Pz4C5g8vDj8z3qWvvE8d7z+OVAwfdZ34+6j/4Q3qVS/aZH7iOrQneVvTmT7onnUbNOJrOREVn/4KhH1m+ITXDBwUkjNOk6PcfP2LbT+98/eJDPxDAMmvgXA3lW/8tu0Z+n52CRCajfC26gnJzUJk07B3btgsKW1n0wjqkN3fMMqk5WcwF9fvI+i09GgZ/+rbgMpBkWJ+nTrpzyy9JHLnlJ3obI0OAyAOf4gqSs/xHxqf9EbXOd0DhfLTkli1fuT+e/3ZZc4jI6ej01yKtb8wisX6tULrlbQtr6hEfR++vK9fueUl1M8S8Pvx37nvU3vsW74OnzdCt7ov7ntG5rObMqMLTMY03oMFruFA8kHyLHkXHI/n237DKvdytilMHYpQMGXueFNhzNn4BwAWlduzcI7FzJ+zXimrJ9CjYAavBf9HsOaDHPs53TWaWLTYx23bXYbb298mwNJBzDqjXSr3o0ND26gun91xzaTOk9CQWHS2kmczDxJiGcIA+oM4LUerxVbOwkhrl/e8R1kbv2Z0KFvoXPzAgqu7Yv/chRZ23/Fu8UtYLNiTTmBasm75H5Um5W0tZ9iy0pCMbhhDK1JyF3TnUYfVfOzSVs/G1tmEjp3HzzrdsKv8wMo+vNfH21ZKdgyEpz2bc/LIvfAn/j3fKTIY2f/WzCIRuK3/3NaH9j3GbyaFD4TQoiScPzff9i6YA5D35uLm1dBcdV/4lt8OaI/2xfNo8XAYdisVlJij2DJy73kfpr0GYw5J5vtC79h7SfTcPf2pVqLdnQd/ew15clKTiQj4fw0YzuWzMdus7LyvZcBmNi+OnPu60Wj3oPoP346UFCs/jrlKXIzUvH0DySycSvum/Ejnv5X37OpqOolJgITmsnIyMDPz4+kpCSCgq7+H1MLF/b6RfpGkmXOYuOJjfwZ+yerjqzin7h/Cj2mQUgDbq17K32i+rA/cT+PLH3EaXCYES1GFHGkG2exWFi6dCl9+/bFaCz6+oWrYc1IxBx/kJwDf5C7dy2gopg88O14HzqTB6krP3Aa/MW7iFNkruTcKJ/+latxYudmVn/4KnkZaSh6Pe2GjsI3JIKV77/sVMgVdaFwRsLpy/bqXen+q1Fc7VoWZJuz8Z5W0GudNT4LL5NXSR4NKDiWxZKK0ehfgseqWCrSa7Y0SbsWD7s5l5PvFMz7WXncYmyKQdq1BMjrtWS4Wruac3N4p3fB3JXjlu/C5HH1I3m7kuTkZIKDg0lPT8fX17dY9y09g+K6XTz4SzW/apzIOIFNtV32cR/3/dgxv1qnap3oW6evywwOY81IvOTALaqqkrl5AenrPufCOf48G3THv9so9D7BALjXanvZwV/g6idyv1BoVH36PjeN8DoFc0DV6tDthkfolF4/IYQQQoiKS4pBcV3WHV3HyMUjHYO+qKgcSz8GQFW/qnSq2olGIY2YuG6i0ymiRZ0GWlqDw9gyE/HOjsOWmYgxsPAcSQUjgZ6d0gEFz4bd0XsFYk09hTXtJJaUU2AzOz9IUfDrOtJRCALk5FlJTc4lwMNKUT/ebP7hS9Z+MtUxkXvdLr0Jrh6FOSebrORE9q8pPAdN26Ej6fzQOPSG87+ySSGnjWuZH1AIIa7H5eYHFEJcm8vNESikGBRXcOFpoOHe4Sw+sJiPtnzE2qNri9x+/uD53NnoTsftEK8QRi8ZXSpzBF6uV+/clA91VJXEzxfh2+EejCE1sKafxpp2GmvScfJP7L7gESo5e9dc+aCqWnDMs8e7eG6/LqOeIahqDeIP7uXMwb2c/m8X2SlJTo8/8PsyDlxi9+fUbNvFqRAUpScjP4PM/EzH7YOPHgQgLS+NtLw0x3ofNx/HdYJCCHEt7PnZ2M3nr0kKHzXHsd5qtQJgzUpG7+njuE5QCFG0/OxMzDnZjtuj5haMtp6flUF+VoZjvcnTy3GtYEUmxaC4pItPA/V39yc1r2A6ggvnBDxHr+jpWNV5YtkRLUYQHRV9w6eBXq7Qs+dlkv73t2Rt+ZFzp2+aIhth8AnBbs7BnpOO+fQFk3yrKhl/f3NVx3Wv0wn3as0wBFRCMbqTMG8cygXPW0Uhz24gac92EmL2F1zke/YyXNVu5/eZb1zVcaI69CCoak1U1c7mH74oNAro5eafESXHZrcR/lY4udZLXzh+jofBg8zxmTLiphDimqh2G6c+HIJqzS/yfpvOCHUf5sznD2DQ6ag87lcUeZ8Rokh2m40Pb2uPNf/SgyedY3BzZ9yynYWmhahopBgURdqfuL/QaaCpeakEuAfwcKuHGd1yNKuPrL6qXr8rnQZ6uUIPLjp9U1Hwbnkbek8/zPGHMJ+JwZYeX+gx5rg9mAutdWYIqoIpLAqDfwSKyZv0352vBUTREdDzEayKGyknjnBy21aO7U6iTaNAdIqCXVXZvCeJw8sGXvY4fhFVqNK0NeG1G+ITEs6ilx5DVZ2ndOj11MuOUz6DqtW6qlE+RcnT6/S0jWzL+mPrC/34cSEFhXaR7aQQFEJcM0Wnx1SpHvmxu+Ay7zOgYKpUXwpBIS5Dp9dTqX5TYndudvphvRBFoVKDZhW+EAQpBiu0C08BrexTmV1ndrEsZhnLYpbxV+xfRX75nX/7fHrV6gVcfa/flU/ffPf86Ju9HsOtegts6QlYM85gSTxK1pafzj9AVcna+vNVPT+vFrdiCotCtVlIXfmB01zZKgrBQ97ApvcgLzOd3Mw04t3qEZq3z1Ho7TlhY+F9/clJTXba76mkHHw8jWTmWMjNs6HodPiERuDpH0T8f7uctlV0OoZ98K1TMdf7mStP5H6luf1E6ZnSdQqd53S+7DYqKlO6TSmlREKI8sav0/0kzHvqClup+HUaXip5hCjLOj34JPMeH3r5jVSVTg8+WSp5XJ0UgxXUxaeA+rr5kp6fftnH6BU9DUIaOK27Uq9f4WLvcdxrtMCaFo85/iDpv886v7FqJ3XF+1eV361ac9xrtsEUXhurYiTl2yeciz0V9hxKJnd3ItmpSdiOJtGmUZBzj97Am+CiETs93PVOhd453sFh+IZGcGrfDnLzbI77FJ2Oh79bh194wVyCF18zWFSv3tUUezI4jOvoVK0TXat35c/jfxY5Uq5e0dO5WmduqnqTBumEEOWBW5XGuFVtWnDt+iXm5TVFNsGtSuNSTiZE2VOlaWuqNmvLiV1bUe2FP7cVvZ4qTVpTpUkrDdK5HikGy6mL5/8z28zsjN/JppObWHd0HT//9zPhuFFD8eSomkN8fjruend61OxBn6g+9I7qze/HfuelJY9TFTdiyWdy/w8KFX5F9frZ87Oxpp4i//R/pK34AMdpL6qd1BXvXTm8zoDBPxy9TwiKuy+5B9YXKvR2nVRI+GcRKXHHyEo6Q61I74uKvWQOx8112u2ppNwiCz2DmzsGNw/yMlKdCj2A6KdfoUGPAbh5Fsz3VlSxd64QhKvv1ZNir2y5XO+gTbVJr6AQ4oZdqXfQr8PdpZhGiLLtcr2Dqs0mvYIXkGLQhZ08vYegoC5F3nfi1C5Oxm6jctWWVKlUMJmmqqpkmbP4cPOHfLzuVarhzjE1F3f/CE5mnsR8wbQId+oieN1QH72iYFNVnrfu58GhcxyngAKEnTjIzaYOZ4eKUQjUV0K1mrFlp2LLTiVn72qytv3CuWJP7x+Bas7FnpN22edlR8GMG7n5dvxN+SjK+VLPrqosWnOU3LwYx7qiCz3nU0UPx2UVKvbqdetLcPUobDYrG7+ZUahHb/jMnwmuXhuDmxsZCaeZcWcXp7n9FJ2OWm27OgpBkF69iupc7+Afx/7AjvNUKdIrKIQoDo7ewYuvHVR0AJgqNyj6gUKIQs71Dsbu3OLU2y69goVJMViCPv74Y958803i4+Np2rQpH374IW3atLnqxysLXuTLXbUIbjGQbEs2OflZZJszMe9Zw+DkPCorCjZ1Lk8bk1ltyCQpOwmzNY+BujD+NrZHf7Z4+jTzOFtVXyq7+9PQrya1jAG0TEh0FGF6RWG6oT7K5hUk7foHUFHNeeQe3eLokVNQSVn2NqnL3r5kXlvaacdynkUlO9tMoJ+pcLH3+wlHUVZUoXdhzxwUXeg17DWQGq06Eli1JkZ3T754sF+hYq/7I+MdRZl/eGShHr3wuo0cx/ANjaD305e/lu/CbaXYq3iK6h2UXkEhRHEqsnfwEqeNCiEur6jeQekVLEyKwRLy/fffM27cOGbOnEnbtm157733iI6O5sCBA4SGhl7VPvSKQo/jx1FiPyh85wWF3BPWYJ6wBoO+Blw0KJJOURhjqF5wQwXSbECS4/Hnd6fA8Z1cOIC+8xbnb9vsKmaLHQ+3wiMw/bM7iePx2VitBb9qFlXsVWnTk/A6DdEZDPz+6ZtOhV6eWeX+z37BNywCnV5PVkois+/vW6jQ6zLyf86DslyhkGvabwhVmrdn+c8/0HvQEAIrVSmUXQZuEZfTqVonOlXtxJ+xfwKgQ0eX6l2kV1AIUWzcqjTGFNkIc9yes2sUTJFNNM0kRFlVpWlrIhu3Im731oIVOh1Vm7aRXsGLSDFYQt555x1GjhzJAw88AMDMmTP57bff+OKLL3j++eevej+KcnFJdnmqqhb5mPQsM9m5NswWO6qqUr2Sl9N2qqqy82AaFqsdFTDqdTSr61+oV2/ZxjNY9D54ehi4ubGu0P1hHW6jRcsueAUGo6oqXz88uFCxN+bdSY5Cy8PXn+VvTSI3L++CHruGjn26+/hdVY/d1RRyPiHheFWJwick/JLtJ71+4nImdZpE9LxoAOzYpVdQCFHs/DreQ+L3574nqAXXCu48pmUkIcqsjveN5ftnCr6LY7dLr2ARpBgsAWazmW3btjF+/HjHOp1OR8+ePdm4cWOh7fPz88nPPz/ZbHp6waieWflW7KrK1gQfPAMqoygKWWmnaBOcXqgI25IajG9wdcxp8TTxiSt0f4xbc/zrN8Lo7o41P491iz6kZf0AR4/dtv9SafTAK3gGBIECOWkprJs1qdA2vd/8AZ/gMDKTzrDuxbtoWc/5/i5T7sAnOMxx7Pajn2Pdx1NJzbKg6BS6jZ2ARW8iOblguobIdj24c2Yj0k/F4VcpEp/gMMd951zNNgDoTXhXrY0FirzfYrGQk5NDcnIyRqPxCv+K4mpVra9iaQAAGoBJREFUpHat51UPzs5j26VKF+p71S/6tVgssjnXnDk5KRiNhUdEE9enIr1mS5O0a/Gwe0SQmWcFQFe5MUb3MHJy9km7FjN5vZYMV2tXj0rVybMWnGpduUlrPCvXKMHP7ZKTkpICFHTeFDdFLYm9VnCnTp2icuXKbNiwgfbt2zvWP/vss6xfv55NmzY5bf/yyy8zefLk0o4phBBCCCGEKCMOHz5MzZo1i3Wf0jPoAsaPH8+4ceMct9PS0qhWrRqxsbH4+flpmKx8ycjIoEqVKpw4cQJfX1+t45Qb0q4lR9q2ZEi7lgxp15Ih7VoypF1LhrRryUhPT6dq1aoEBgYW+76lGCwBwcHB6PV6zpw547T+zJkzhIcXvl7Nzc0NNze3Quv9/PzkD6kE+Pr6SruWAGnXkiNtWzKkXUuGtGvJkHYtGdKuJUPatWTodLri32ex71FgMplo2bIla9ascayz2+2sWbPG6bRRIYQQQgghhNCK9AyWkHHjxjF8+HBatWpFmzZteO+998jOznaMLiqEEEIIIYQQWpJisITceeedJCYm8uKLLxIfH0+zZs1Yvnw5YWFhV3ysm5sbL730UpGnjorrJ+1aMqRdS460bcmQdi0Z0q4lQ9q1ZEi7lgxp15JRku0qo4kKIYQQQgghRAUk1wwKIYQQQgghRAUkxaAQQgghhBBCVEBSDAohhBBCCCFEBSTFoBBCCCGEEEJUQFIMuqCPP/6Y6tWr4+7uTtu2bdm8ebPWkcqUP/74gwEDBlCpUiUURWHRokVO96uqyosvvkhERAQeHh707NmTQ4cOaRO2DJk2bRqtW7fGx8eH0NBQBg4cyIEDB5y2ycvLY+zYsQQFBeHt7c3gwYM5c+aMRonLhhkzZtCkSRPHBL3t27dn2bJljvulTYvH66+/jqIoPPnkk4510rbX7uWXX0ZRFKf/6tWr57hf2vT6nTx5knvuuYegoCA8PDxo3LgxW7duddwvn13Xrnr16oVer4qiMHbsWEBer9fLZrPxwgsvUKNGDTw8PKhVqxavvPIKF45JKa/X65OZmcmTTz5JtWrV8PDwoEOHDmzZssVxf0m0qxSDLub7779n3LhxvPTSS2zfvp2mTZsSHR1NQkKC1tHKjOzsbJo2bcrHH39c5P3Tp0/ngw8+YObMmWzatAkvLy+io6PJy8sr5aRly/r16xk7diz//PMPq1atwmKx0KtXL7Kzsx3bPPXUUyxevJgFCxawfv16Tp06xaBBgzRM7foiIyN5/fXX2bZtG1u3bqV79+7ceuut7N27F5A2LQ5btmzh008/pUmTJk7rpW2vT8OGDTl9+rTjv7/++stxn7Tp9UlNTaVjx44YjUaWLVvGvn37ePvttwkICHBsI59d127Lli1Or9VVq1YBcMcddwDyer1eb7zxBjNmzOCjjz5i//79vPHGG0yfPp0PP/zQsY28Xq/PQw89xKpVq/jmm2/YvXs3vXr1omfPnpw8eRIooXZVhUtp06aNOnbsWMdtm82mVqpUSZ02bZqGqcouQF24cKHjtt1uV8PDw9U333zTsS4tLU11c3NTv/vuOw0Sll0JCQkqoK5fv15V1YJ2NBqN6oIFCxzb7N+/XwXUjRs3ahWzTAoICFBnzZolbVoMMjMz1dq1a6urVq1Su3Tpoj7xxBOqqsrr9Xq99NJLatOmTYu8T9r0+j333HPqTTfddMn75bOreDzxxBNqrVq1VLvdLq/XG9CvXz/1wQcfdFo3aNAgddiwYaqqyuv1euXk5Kh6vV5dsmSJ0/oWLVqoEydOLLF2lZ5BF2I2m9m2bRs9e/Z0rNPpdPTs2ZONGzdqmKz8OHr0KPHx8U5t7OfnR9u2baWNr1F6ejoAgYGBAGzbtg2LxeLUtvXq1aNq1arStlfJZrMxf/58srOzad++vbRpMRg7diz9+vVzakOQ1+uNOHToEJUqVaJmzZoMGzaM2NhYQNr0Rvz666+0atWKO+64g9DQUJo3b87nn3/uuF8+u26c2Wxm7ty5PPjggyiKIq/XG9ChQwfWrFnDwYMHAdi5cyd//fUXffr0AeT1er2sVis2mw13d3en9R4eHvz1118l1q6G636kKHZJSUnYbDbCwsKc1oeFhfHff/9plKp8iY+PByiyjc/dJ67Mbrfz5JNP0rFjRxo1agQUtK3JZMLf399pW2nbK9u9ezft27cnLy8Pb29vFi5cSIMGDdixY4e06Q2YP38+27dvd7re4hx5vV6ftm3bMmfOHOrWrcvp06eZPHkynTp1Ys+ePdKmN+DIkSPMmDGDcePGMWHCBLZs2cLjjz+OyWRi+PDh8tlVDBYtWkRaWhr3338/IO8BN+L5558nIyODevXqodfrsdlsvPbaawwbNgyQ71rXy8fHh/bt2/PKK69Qv359wsLC+O6779i4cSNRUVEl1q5SDAohrtnYsWPZs2eP07VC4vrVrVuXHTt2kJ6ezo8//sjw4cNZv3691rHKtBMnTvDEE0+watWqQr+yiut37pd/gCZNmtC2bVuqVavGDz/8gIeHh4bJyja73U6rVq2YOnUqAM2bN2fPnj3MnDmT4cOHa5yufJg9ezZ9+vShUqVKWkcp83744QfmzZvHt99+S8OGDdmxYwdPPvkklSpVktfrDfrmm2948MEHqVy5Mnq9nhYtWjB06FC2bdtWYseU00RdSHBwMHq9vtBIVmfOnCE8PFyjVOXLuXaUNr5+jz76KEuWLGHdunVERkY61oeHh2M2m0lLS3PaXtr2ykwmE1FRUbRs2ZJp06bRtGlT3n//fWnTG7Bt2zYSEhJo0aIFBoMBg8HA+vXr+eCDDzAYDISFhUnbFgN/f3/q1KlDTEyMvF5vQEREBA0aNHBaV79+fccpuPLZdWOOHz/O6tWreeihhxzr5PV6/Z555hmef/557rrrLho3bsy9997LU089xbRp0wB5vd6IWrVqsX79erKysjhx4gSbN2/GYrFQs2bNEmtXKQZdiMlkomXLlqxZs8axzm63s2bNGtq3b69hsvKjRo0ahIeHO7VxRkYGmzZtkja+AlVVefTRR1m4cCFr166lRo0aTve3bNkSo9Ho1LYHDhwgNjZW2vYa2e128vPzpU1vQI8ePdi9ezc7duxw/NeqVSuGDRvmWJa2vXFZWVkcPnyYiIgIeb3egI4dOxaaqufgwYNUq1YNkM+uG/Xll18SGhpKv379HOvk9fr/9u49qqb0/wP4+9RRpKtKJcolcpbIbbnNjEtp5Y9mEo1WbhnCEDIYjNtYRt9hxt1yH10kZVxmGDMKXQZZLiVyWwnlMpNB7kqiz+8Py545OlFnauLX+7XW/mM/+znP8zmf9qrzae/9HP0VFBTAwEC7hDA0NERJSQkAnq+VoW7dunBwcMC9e/eQkJAAX1/fqsur3kvPUJWIi4sTY2NjiYyMlPPnz8uoUaPE0tJSbt68Wd2hvTcePXokGRkZkpGRIQBkyZIlkpGRIVevXhURkQULFoilpaXs2rVLMjMzxdfXV5o0aSKFhYXVHPm7bcyYMWJhYSEpKSmSl5enbAUFBUqfzz//XJycnCQpKUnS0tKka9eu0rVr12qM+t03ffp0+f333yUnJ0cyMzNl+vTpolKpZN++fSLCnFamf64mKsLc6mPy5MmSkpIiOTk5kpqaKr179xYbGxu5deuWiDCn+jp+/Lio1WoJCwuT7OxsiYmJERMTE9m8ebPSh3+79PPixQtxcnKSadOmlTrG81U/QUFB4ujoKHv27JGcnBzZuXOn2NjYyNSpU5U+PF/1Ex8fL3v37pUrV67Ivn37xN3dXTp37izPnj0TkarJK4vBd9DKlSvFyclJjIyMpFOnTnL06NHqDum9kpycLABKbUFBQSLycsnj2bNni52dnRgbG4unp6dkZWVVb9DvAV05BSARERFKn8LCQhk7dqxYWVmJiYmJ+Pn5SV5eXvUF/R4YPny4ODs7i5GRkdja2oqnp6dSCIowp5Xp9WKQua24gIAAcXBwECMjI3F0dJSAgAC5dOmScpw51d8vv/wibm5uYmxsLC1btpT169drHeffLv0kJCQIAJ254vmqn4cPH0poaKg4OTlJ7dq1pWnTpjJz5kwpKipS+vB81c/WrVuladOmYmRkJPb29hISEiL3799XjldFXlUiIvpfVyQiIiIiIqL3EZ8ZJCIiIiIiqoFYDBIREREREdVALAaJiIiIiIhqIBaDRERERERENRCLQSIiIiIiohqIxSAREREREVENxGKQiIiIiIioBmIxSEREREREVAOxGCQiomqTmJgIjUaDFy9eVHcolebnn3+Gi4sLDA0NMXHixOoO553VuHFjLFu2rMrnyc3NhUqlwqlTpyp13OnTp2P8+PGVOiYR0X+NxSARUQ01bNgwqFQqqFQq1KpVC3Z2dvDy8kJ4eDhKSkp0vsbb2xuGhoY4ceIEgL8/aL9pi4yMLDOGqVOnYtasWTA0NAQAREZGKq8zNDSElZUVOnfujHnz5uHBgweVngN9tWzZEsbGxrh582apY6NHj4a/vz+uX7+Ob775BsOGDUPfvn2rJI6ePXu+Mfc9e/asknnfVbpy3ahRI+Tl5cHNza1S55oyZQqioqJw5cqVSh2XiOi/xGKQiKgG69OnD/Ly8pCbm4u9e/eiV69eCA0NhY+PD54/f67V99q1azhy5AjGjRuH8PBwAH9/0H61TZ48Ga1atdJqCwgI0Dn34cOHcfnyZfTv31+r3dzcHHl5ebhx4waOHDmCUaNGYdOmTWjbti3+/PPPqklEBRw+fBiFhYXw9/dHVFSU1rHHjx/j1q1b8Pb2RoMGDWBmZlZp8z579qxU286dO5U8Hz9+HABw4MABpW3nzp1a/YuLiystnveFoaEh7O3toVarK3VcGxsbeHt7Y82aNZU6LhHRf4nFIBFRDWZsbAx7e3s4Ojqiffv2mDFjBnbt2oW9e/eWuqIXEREBHx8fjBkzBrGxsSgsLFQ+aL/aTE1NoVartdrq1Kmjc+64uDh4eXmhdu3aWu0qlQr29vZwcHCARqPBiBEjcOTIETx+/BhTp05V+sXHx+PDDz+EpaUlrK2t4ePjg8uXLyvHPTw8MG7cOK2xb9++DSMjIyQmJgIAVq9ejebNm6N27dqws7ODv7//W3O2ceNGDBw4EEOGDFGKYgBISUlRij8PDw/lylxUVBR27dqlXK1LSUkBAFy/fh0DBgyApaUl6tWrB19fX+Tm5irjvbrKFRYWhgYNGsDV1bVULPXq1VPybGtrCwCwtrZW2qytrbFmzRp88sknqFu3LsLCwvDixQuMGDECTZo0QZ06deDq6orly5drjftq7kWLFsHBwQHW1tYICQnRKibflLuePXti3LhxGDduHCwsLGBjY4PZs2dDRMrM65IlS9C6dWvUrVsXjRo1wtixY/H48WPleGRkJCwtLZGQkACNRgNTU1PlnxkAMHfuXJ25fv020ZSUFKhUKiQmJqJjx44wMTFBt27dkJWVpRXP/PnzUb9+fZiZmSE4OBjTp09H27Zttfp8/PHHiIuLK/M9ERG961gMEhGRFg8PD7i7u2tdVRIRREREYPDgwWjZsiVcXFywffv2fzXPoUOH0LFjx3L1rV+/PgYNGoTdu3crzxc+efIEkyZNQlpaGhITE2FgYAA/Pz/lFtfg4GBs2bIFRUVFyjibN2+Go6MjPDw8kJaWhgkTJmDevHnIyspCfHw8unfv/sY4Hj16hG3btmHw4MHw8vLCgwcPcOjQIQDQKih27NiBvLw87N69GwMGDFCKlry8PHTr1g3FxcXw9vaGmZkZDh06hNTUVKW4+ecVwMTERGRlZWH//v3Ys2dP+ZP7D3PnzoWfnx/OnDmD4cOHo6SkBA0bNsS2bdtw/vx5zJkzBzNmzMCPP/6o9brk5GRcvnwZycnJiIqKQmRkpPIPgvLkLioqCmq1GsePH8fy5cuxZMkS/PDDD2XGaWBggBUrVuDcuXOIiopCUlKSVvEPAAUFBVi0aBGio6Nx8OBBXLt2DVOmTAHw8rZNXbkuy8yZM7F48WKkpaVBrVZj+PDhyrGYmBiEhYVh4cKFSE9Ph5OTk84rgJ06dcKNGze0ingioveKEBFRjRQUFCS+vr46jwUEBIhGo1H29+3bJ7a2tlJcXCwiIkuXLpUePXqUet3XX38t7u7u5ZrfwsJCNm3apNUWEREhFhYWOvuvWbNGAMhff/2l8/jt27cFgJw5c0ZERAoLC8XKykq2bt2q9GnTpo3MnTtXRER27Ngh5ubm8vDhw3LFKyKyfv16adu2rbIfGhoqQUFByv69e/cEgCQnJyttuvIcHR0trq6uUlJSorQVFRVJnTp1JCEhQXmdnZ2dFBUVlSu2nJwcASAZGRlKGwCZOHHiW18bEhIi/fv314rZ2dlZnj9/rrR9+umnEhAQICJvz12PHj1Eo9Fovb9p06ZpnVPOzs6ydOnSMmPatm2bWFtbK/sRERECQC5duqS0rVq1Suzs7LTifj3Xr+clOTlZAMiBAweUPr/++qsAkMLCQhER6dy5s4SEhGiN88EHH5Q6tx88eCAAJCUlpcz3QUT0LuOVQSIiKkVEoFKplP3w8HAEBAQoz10FBgYiNTVV67bMiiosLCx1i+jbYgKgxJWdnY3AwEA0bdoU5ubmaNy4MYCXzzYCQO3atbVu5Tx58iTOnj2LYcOGAQC8vLzg7OyMpk2bYsiQIYiJiUFBQcEbYwgPD8fgwYOV/cGDB2Pbtm149OhRud8HAJw+fRqXLl2CmZkZTE1NYWpqinr16uHp06daOW3dujWMjIwqNPbrdF19XbVqFTp06ABbW1uYmppi/fr1St5eadWqlbKwDwA4ODjg1q1bAMqXuy5dumidQ127dkV2dnaZK8ceOHAAnp6ecHR0hJmZGYYMGYL8/HytcU1MTNCsWTOdMVVUmzZttMYBoIyVlZWFTp06afV/fR+Acgv0284bIqJ3FYtBIiIq5cKFC2jSpAkA4O7du/jpp5+wevVqqNVqqNVqODo64vnz51rPzFWUjY0N7t27V6GYzM3NYW1tDeDl81p3797Fhg0bcOzYMRw7dgyA9kIrwcHB2L9/P27cuIGIiAh4eHjA2dkZAGBmZoaTJ08iNjYWDg4OmDNnDtzd3XH//n2d858/fx5Hjx7F1KlTlTx06dIFBQUFFX5u7PHjx+jQoQNOnTqltV28eBEDBw5U+tWtW7dC4+ry+hhxcXGYMmUKRowYgX379uHUqVP47LPPSi1QU6tWLa19lUql3IJb0dy9TW5uLnx8fNCmTRvs2LED6enpWLVqFQDtn6eumOQNzyG+yT/HelW0lrWKblnu3r0LAMrzmkRE7xsWg0REpCUpKQlnzpxRVvmMiYlBw4YNcfr0aa3CZfHixYiMjNT7OwLbtWuH8+fPl6vvrVu3sGXLFvTt2xcGBgbIz89HVlYWZs2aBU9PT2g0Gp2FZevWrdGxY0ds2LABW7Zs0XouDADUajV69+6N7777DpmZmcjNzUVSUpLOGDZu3Iju3buXysOkSZOwcePGMmM3MjIqlaP27dsjOzsb9evXh4uLi9ZmYWFRrpzoKzU1Fd26dcPYsWPRrl07uLi46HWF9225e1Wcv3L06FE0b95c62rjK+np6SgpKcHixYvRpUsXtGjRQq+VY3XlWh+urq7K16e88vo+AJw9exa1atVCq1at/vWcRETVgcUgEVENVlRUhJs3b+KPP/7AyZMn8b///Q++vr7w8fHB0KFDAbwsgvz9/eHm5qa1jRgxAnfu3EF8fLxec3t7e+Pw4cOl2kUEN2/eRF5eHi5cuIDw8HB069YNFhYWWLBgAQDAysoK1tbWWL9+PS5duoSkpCRMmjRJ5zzBwcFYsGABRAR+fn5K+549e7BixQqcOnUKV69exaZNm1BSUqJz1c7i4mJER0cjMDCwVB6Cg4Nx7NgxnDt3Tuf8jRs3RmZmJrKysnDnzh0UFxdj0KBBsLGxga+vLw4dOoScnBykpKRgwoQJuHHjhj7pLLfmzZsjLS0NCQkJuHjxImbPnq2z0HmT8uTu2rVrmDRpErKyshAbG4uVK1ciNDRU53guLi4oLi7GypUrceXKFURHR2Pt2rUVfm+6cq2P8ePHY+PGjYiKikJ2djbmz5+PzMxMrdtegZeLIH300UdlrphLRPSuYzFIRFSDxcfHw8HBAY0bN0afPn2QnJyMFStWYNeuXTA0NER6ejpOnz5d6rsAAcDCwgKenp5vvCr2JoMGDcK5c+dKLen/8OFDODg4wNHREV27dsW6desQFBSEjIwM5dkuAwMDxMXFIT09HW5ubvjiiy/w/fff65wnMDAQarUagYGBWs8oWlpaYufOnfDw8IBGo8HatWsRGxur8yrP7t27kZ+fr1VMvqLRaKDRaMrMw8iRI+Hq6oqOHTvC1tYWqampMDExwcGDB+Hk5IR+/fopX6Hx9OlTmJublzuH+hg9ejT69euHgIAAdO7cGfn5+Rg7dmyFxihP7oYOHYrCwkJ06tQJISEhCA0NxahRo3SO5+7ujiVLlmDhwoVwc3NDTEwMvv322wq/N1251segQYPw1VdfYcqUKWjfvj1ycnIwbNiwUs+4xsXFYeTIkXrNQUT0LlCJvjfbExER/UtffvklHj58iHXr1lXZHLm5uWjWrBlOnDiB9u3bV9k89LeePXuibdu2WLZsWXWHUmm8vLxgb2+P6OhoAMDevXsxefJkZGZmVvoX2hMR/Vf424uIiKrNzJkzsXr1apSUlMDAoHJvVikuLkZ+fj5mzZqFLl26sBCkcisoKMDatWvh7e0NQ0NDxMbG4sCBA9i/f7/S58mTJ4iIiGAhSETvNf4GIyKiamNpaYkZM2ZUydipqano1asXWrRoge3bt1fJHPT/k0qlwm+//YawsDA8ffoUrq6u2LFjB3r37q308ff3r8YIiYgqB28TJSIiIiIiqoG4gAwREREREVENxGKQiIiIiIioBmIxSEREREREVAOxGCQiIiIiIqqBWAwSERERERHVQCwGiYiIiIiIaiAWg0RERERERDUQi0EiIiIiIqIa6P8A7rmLh7IaP5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12" y="69011"/>
            <a:ext cx="10831602" cy="659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</dc:creator>
  <cp:lastModifiedBy>SAMEER</cp:lastModifiedBy>
  <cp:revision>12</cp:revision>
  <cp:lastPrinted>2024-01-17T09:50:39Z</cp:lastPrinted>
  <dcterms:created xsi:type="dcterms:W3CDTF">2024-01-17T06:50:38Z</dcterms:created>
  <dcterms:modified xsi:type="dcterms:W3CDTF">2024-01-17T11:19:32Z</dcterms:modified>
</cp:coreProperties>
</file>